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97" r:id="rId2"/>
    <p:sldId id="258" r:id="rId3"/>
    <p:sldId id="278" r:id="rId4"/>
    <p:sldId id="279" r:id="rId5"/>
    <p:sldId id="280" r:id="rId6"/>
    <p:sldId id="261" r:id="rId7"/>
    <p:sldId id="281" r:id="rId8"/>
    <p:sldId id="263" r:id="rId9"/>
    <p:sldId id="282" r:id="rId10"/>
    <p:sldId id="283" r:id="rId11"/>
    <p:sldId id="284" r:id="rId12"/>
    <p:sldId id="267" r:id="rId13"/>
    <p:sldId id="285" r:id="rId14"/>
    <p:sldId id="293" r:id="rId15"/>
    <p:sldId id="286" r:id="rId16"/>
    <p:sldId id="287" r:id="rId17"/>
    <p:sldId id="289" r:id="rId18"/>
    <p:sldId id="290" r:id="rId19"/>
    <p:sldId id="273" r:id="rId20"/>
    <p:sldId id="291" r:id="rId21"/>
    <p:sldId id="292" r:id="rId22"/>
    <p:sldId id="294" r:id="rId23"/>
    <p:sldId id="276" r:id="rId24"/>
    <p:sldId id="295" r:id="rId25"/>
    <p:sldId id="296" r:id="rId26"/>
    <p:sldId id="275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69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283E02-CBD3-40C6-80C3-67C9527BC62C}" type="doc">
      <dgm:prSet loTypeId="urn:microsoft.com/office/officeart/2005/8/layout/cycle5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CD87AF1E-EB4C-4DEB-AC35-42CCA975F69F}">
      <dgm:prSet phldrT="[Text]" custT="1"/>
      <dgm:spPr/>
      <dgm:t>
        <a:bodyPr/>
        <a:lstStyle/>
        <a:p>
          <a:r>
            <a:rPr lang="en-US" sz="1400" b="1" dirty="0" err="1">
              <a:solidFill>
                <a:schemeClr val="tx1">
                  <a:lumMod val="85000"/>
                  <a:lumOff val="15000"/>
                </a:schemeClr>
              </a:solidFill>
            </a:rPr>
            <a:t>asumsi</a:t>
          </a:r>
          <a:endParaRPr lang="en-US" sz="1400" b="1" dirty="0">
            <a:solidFill>
              <a:schemeClr val="tx1">
                <a:lumMod val="85000"/>
                <a:lumOff val="15000"/>
              </a:schemeClr>
            </a:solidFill>
          </a:endParaRPr>
        </a:p>
      </dgm:t>
    </dgm:pt>
    <dgm:pt modelId="{CC155EF5-B37A-4155-9301-0945A4338C0A}" type="parTrans" cxnId="{BDAFE079-98ED-4192-9BA7-E1E9838FDF6B}">
      <dgm:prSet/>
      <dgm:spPr/>
      <dgm:t>
        <a:bodyPr/>
        <a:lstStyle/>
        <a:p>
          <a:endParaRPr lang="en-US" sz="1400" b="1"/>
        </a:p>
      </dgm:t>
    </dgm:pt>
    <dgm:pt modelId="{D6E4CED2-0DB9-4EF5-B66B-AF35907203BB}" type="sibTrans" cxnId="{BDAFE079-98ED-4192-9BA7-E1E9838FDF6B}">
      <dgm:prSet/>
      <dgm:spPr/>
      <dgm:t>
        <a:bodyPr/>
        <a:lstStyle/>
        <a:p>
          <a:endParaRPr lang="en-US" sz="1400" b="1"/>
        </a:p>
      </dgm:t>
    </dgm:pt>
    <dgm:pt modelId="{389E89E0-C84F-4CD3-99B9-5BFE248EB97B}">
      <dgm:prSet phldrT="[Text]" custT="1"/>
      <dgm:spPr/>
      <dgm:t>
        <a:bodyPr/>
        <a:lstStyle/>
        <a:p>
          <a:r>
            <a:rPr lang="en-US" sz="1400" b="1" dirty="0" err="1">
              <a:solidFill>
                <a:schemeClr val="bg2">
                  <a:lumMod val="50000"/>
                </a:schemeClr>
              </a:solidFill>
            </a:rPr>
            <a:t>Hipotesa</a:t>
          </a:r>
          <a:r>
            <a:rPr lang="en-US" sz="1400" b="1" dirty="0">
              <a:solidFill>
                <a:schemeClr val="bg2">
                  <a:lumMod val="50000"/>
                </a:schemeClr>
              </a:solidFill>
            </a:rPr>
            <a:t> / testing</a:t>
          </a:r>
        </a:p>
      </dgm:t>
    </dgm:pt>
    <dgm:pt modelId="{C448CE0E-E021-4835-9863-387A0B0C1310}" type="parTrans" cxnId="{3DA33986-A361-4F6D-8DEE-F049E639FD79}">
      <dgm:prSet/>
      <dgm:spPr/>
      <dgm:t>
        <a:bodyPr/>
        <a:lstStyle/>
        <a:p>
          <a:endParaRPr lang="en-US" sz="1400" b="1"/>
        </a:p>
      </dgm:t>
    </dgm:pt>
    <dgm:pt modelId="{0196B31B-EBC0-451D-8D17-EF34B330A4F8}" type="sibTrans" cxnId="{3DA33986-A361-4F6D-8DEE-F049E639FD79}">
      <dgm:prSet/>
      <dgm:spPr/>
      <dgm:t>
        <a:bodyPr/>
        <a:lstStyle/>
        <a:p>
          <a:endParaRPr lang="en-US" sz="1400" b="1"/>
        </a:p>
      </dgm:t>
    </dgm:pt>
    <dgm:pt modelId="{A412BC91-9886-4256-987B-9C85F473052A}">
      <dgm:prSet phldrT="[Text]" custT="1"/>
      <dgm:spPr/>
      <dgm:t>
        <a:bodyPr/>
        <a:lstStyle/>
        <a:p>
          <a:r>
            <a:rPr lang="en-US" sz="1400" b="1" dirty="0"/>
            <a:t>Test </a:t>
          </a:r>
          <a:r>
            <a:rPr lang="en-US" sz="1400" b="1" dirty="0" err="1"/>
            <a:t>dan</a:t>
          </a:r>
          <a:r>
            <a:rPr lang="en-US" sz="1400" b="1" dirty="0"/>
            <a:t> </a:t>
          </a:r>
          <a:r>
            <a:rPr lang="en-US" sz="1400" b="1" dirty="0" err="1"/>
            <a:t>kumpulan</a:t>
          </a:r>
          <a:r>
            <a:rPr lang="en-US" sz="1400" b="1" dirty="0"/>
            <a:t> data</a:t>
          </a:r>
        </a:p>
      </dgm:t>
    </dgm:pt>
    <dgm:pt modelId="{9B050E37-49CD-449D-BB78-CD50FDA3C363}" type="parTrans" cxnId="{A2CC9D36-9E50-4BEF-BD58-AF81585585B1}">
      <dgm:prSet/>
      <dgm:spPr/>
      <dgm:t>
        <a:bodyPr/>
        <a:lstStyle/>
        <a:p>
          <a:endParaRPr lang="en-US" sz="1400" b="1"/>
        </a:p>
      </dgm:t>
    </dgm:pt>
    <dgm:pt modelId="{702518C8-E917-4143-85C6-B9076F3B4EC1}" type="sibTrans" cxnId="{A2CC9D36-9E50-4BEF-BD58-AF81585585B1}">
      <dgm:prSet/>
      <dgm:spPr/>
      <dgm:t>
        <a:bodyPr/>
        <a:lstStyle/>
        <a:p>
          <a:endParaRPr lang="en-US" sz="1400" b="1"/>
        </a:p>
      </dgm:t>
    </dgm:pt>
    <dgm:pt modelId="{94A027B5-A3F3-406B-9CEB-AF03A22308DC}">
      <dgm:prSet phldrT="[Text]" custT="1"/>
      <dgm:spPr/>
      <dgm:t>
        <a:bodyPr/>
        <a:lstStyle/>
        <a:p>
          <a:r>
            <a:rPr lang="en-US" sz="1400" b="1" dirty="0" err="1"/>
            <a:t>Keputusan</a:t>
          </a:r>
          <a:endParaRPr lang="en-US" sz="1400" b="1" dirty="0"/>
        </a:p>
      </dgm:t>
    </dgm:pt>
    <dgm:pt modelId="{764EC525-D708-4CBD-8626-ACDAD334D893}" type="parTrans" cxnId="{B1171569-410E-4DE6-9AC6-1EC8593F4C33}">
      <dgm:prSet/>
      <dgm:spPr/>
      <dgm:t>
        <a:bodyPr/>
        <a:lstStyle/>
        <a:p>
          <a:endParaRPr lang="en-US" sz="1400" b="1"/>
        </a:p>
      </dgm:t>
    </dgm:pt>
    <dgm:pt modelId="{AB0DA4C1-8BDA-490C-BA31-B09B45511655}" type="sibTrans" cxnId="{B1171569-410E-4DE6-9AC6-1EC8593F4C33}">
      <dgm:prSet/>
      <dgm:spPr/>
      <dgm:t>
        <a:bodyPr/>
        <a:lstStyle/>
        <a:p>
          <a:endParaRPr lang="en-US" sz="1400" b="1"/>
        </a:p>
      </dgm:t>
    </dgm:pt>
    <dgm:pt modelId="{3718D21B-C649-42F4-A67E-F97487EE3455}">
      <dgm:prSet phldrT="[Text]" custT="1"/>
      <dgm:spPr/>
      <dgm:t>
        <a:bodyPr/>
        <a:lstStyle/>
        <a:p>
          <a:r>
            <a:rPr lang="en-US" sz="1400" b="1" dirty="0" err="1"/>
            <a:t>tujuan</a:t>
          </a:r>
          <a:endParaRPr lang="en-US" sz="1400" b="1" dirty="0"/>
        </a:p>
      </dgm:t>
    </dgm:pt>
    <dgm:pt modelId="{A2E31440-7343-4373-B0EB-8706C533E16D}" type="parTrans" cxnId="{3AA41A72-5AC5-4253-9350-E069ADB56E8F}">
      <dgm:prSet/>
      <dgm:spPr/>
      <dgm:t>
        <a:bodyPr/>
        <a:lstStyle/>
        <a:p>
          <a:endParaRPr lang="en-US" sz="1400" b="1"/>
        </a:p>
      </dgm:t>
    </dgm:pt>
    <dgm:pt modelId="{A4B1AF6A-4D64-4110-AC02-4253A6265EFE}" type="sibTrans" cxnId="{3AA41A72-5AC5-4253-9350-E069ADB56E8F}">
      <dgm:prSet/>
      <dgm:spPr/>
      <dgm:t>
        <a:bodyPr/>
        <a:lstStyle/>
        <a:p>
          <a:endParaRPr lang="en-US" sz="1400" b="1"/>
        </a:p>
      </dgm:t>
    </dgm:pt>
    <dgm:pt modelId="{716AF7B1-AA22-4718-9E9C-EDD295AF9F8F}">
      <dgm:prSet phldrT="[Text]" custT="1"/>
      <dgm:spPr/>
      <dgm:t>
        <a:bodyPr/>
        <a:lstStyle/>
        <a:p>
          <a:r>
            <a:rPr lang="en-US" sz="1400" b="1" dirty="0"/>
            <a:t>Kumpulan data</a:t>
          </a:r>
        </a:p>
      </dgm:t>
    </dgm:pt>
    <dgm:pt modelId="{72936538-56A7-420B-BDED-D8DFD77AC64F}" type="parTrans" cxnId="{6B3D52A3-4879-4F46-8F8A-38C7B474DC9B}">
      <dgm:prSet/>
      <dgm:spPr/>
      <dgm:t>
        <a:bodyPr/>
        <a:lstStyle/>
        <a:p>
          <a:endParaRPr lang="en-US" sz="1400" b="1"/>
        </a:p>
      </dgm:t>
    </dgm:pt>
    <dgm:pt modelId="{46631B27-C555-4DA3-A567-D8866F23DFB4}" type="sibTrans" cxnId="{6B3D52A3-4879-4F46-8F8A-38C7B474DC9B}">
      <dgm:prSet/>
      <dgm:spPr/>
      <dgm:t>
        <a:bodyPr/>
        <a:lstStyle/>
        <a:p>
          <a:endParaRPr lang="en-US" sz="1400" b="1"/>
        </a:p>
      </dgm:t>
    </dgm:pt>
    <dgm:pt modelId="{E6AEAC44-3E0A-4F2E-BEFE-09727EB4E553}" type="pres">
      <dgm:prSet presAssocID="{A5283E02-CBD3-40C6-80C3-67C9527BC62C}" presName="cycle" presStyleCnt="0">
        <dgm:presLayoutVars>
          <dgm:dir/>
          <dgm:resizeHandles val="exact"/>
        </dgm:presLayoutVars>
      </dgm:prSet>
      <dgm:spPr/>
    </dgm:pt>
    <dgm:pt modelId="{E7BDE4C7-F10A-427F-8D61-9B335B35C7A3}" type="pres">
      <dgm:prSet presAssocID="{CD87AF1E-EB4C-4DEB-AC35-42CCA975F69F}" presName="node" presStyleLbl="node1" presStyleIdx="0" presStyleCnt="6" custScaleX="117471">
        <dgm:presLayoutVars>
          <dgm:bulletEnabled val="1"/>
        </dgm:presLayoutVars>
      </dgm:prSet>
      <dgm:spPr/>
    </dgm:pt>
    <dgm:pt modelId="{0DAE0430-CA40-4E83-9BA4-68E4DE427B15}" type="pres">
      <dgm:prSet presAssocID="{CD87AF1E-EB4C-4DEB-AC35-42CCA975F69F}" presName="spNode" presStyleCnt="0"/>
      <dgm:spPr/>
    </dgm:pt>
    <dgm:pt modelId="{A67338CB-7E70-46E2-A751-DE9D04A4D8FD}" type="pres">
      <dgm:prSet presAssocID="{D6E4CED2-0DB9-4EF5-B66B-AF35907203BB}" presName="sibTrans" presStyleLbl="sibTrans1D1" presStyleIdx="0" presStyleCnt="6"/>
      <dgm:spPr/>
    </dgm:pt>
    <dgm:pt modelId="{F31D2A31-A6EE-4297-8860-BA031DDFF30D}" type="pres">
      <dgm:prSet presAssocID="{389E89E0-C84F-4CD3-99B9-5BFE248EB97B}" presName="node" presStyleLbl="node1" presStyleIdx="1" presStyleCnt="6" custScaleX="117471">
        <dgm:presLayoutVars>
          <dgm:bulletEnabled val="1"/>
        </dgm:presLayoutVars>
      </dgm:prSet>
      <dgm:spPr/>
    </dgm:pt>
    <dgm:pt modelId="{5550BBD1-F755-47A6-80FB-A3344CB44775}" type="pres">
      <dgm:prSet presAssocID="{389E89E0-C84F-4CD3-99B9-5BFE248EB97B}" presName="spNode" presStyleCnt="0"/>
      <dgm:spPr/>
    </dgm:pt>
    <dgm:pt modelId="{D0A1746A-37A7-44CB-9812-39305D7DF337}" type="pres">
      <dgm:prSet presAssocID="{0196B31B-EBC0-451D-8D17-EF34B330A4F8}" presName="sibTrans" presStyleLbl="sibTrans1D1" presStyleIdx="1" presStyleCnt="6"/>
      <dgm:spPr/>
    </dgm:pt>
    <dgm:pt modelId="{0CE8CD68-36C0-491C-83D8-BA1EBA0C29D4}" type="pres">
      <dgm:prSet presAssocID="{A412BC91-9886-4256-987B-9C85F473052A}" presName="node" presStyleLbl="node1" presStyleIdx="2" presStyleCnt="6" custScaleX="117471">
        <dgm:presLayoutVars>
          <dgm:bulletEnabled val="1"/>
        </dgm:presLayoutVars>
      </dgm:prSet>
      <dgm:spPr/>
    </dgm:pt>
    <dgm:pt modelId="{FE0D9EE0-FA45-4EF0-89B5-EDD269492717}" type="pres">
      <dgm:prSet presAssocID="{A412BC91-9886-4256-987B-9C85F473052A}" presName="spNode" presStyleCnt="0"/>
      <dgm:spPr/>
    </dgm:pt>
    <dgm:pt modelId="{D9D744F8-D566-4424-9D63-C6C8268D5B0C}" type="pres">
      <dgm:prSet presAssocID="{702518C8-E917-4143-85C6-B9076F3B4EC1}" presName="sibTrans" presStyleLbl="sibTrans1D1" presStyleIdx="2" presStyleCnt="6"/>
      <dgm:spPr/>
    </dgm:pt>
    <dgm:pt modelId="{1E20CF6D-BD35-416D-BCBD-5D4103B2C6D5}" type="pres">
      <dgm:prSet presAssocID="{94A027B5-A3F3-406B-9CEB-AF03A22308DC}" presName="node" presStyleLbl="node1" presStyleIdx="3" presStyleCnt="6" custScaleX="117471">
        <dgm:presLayoutVars>
          <dgm:bulletEnabled val="1"/>
        </dgm:presLayoutVars>
      </dgm:prSet>
      <dgm:spPr/>
    </dgm:pt>
    <dgm:pt modelId="{550F2874-2F50-4642-A748-4AE83E9B53D5}" type="pres">
      <dgm:prSet presAssocID="{94A027B5-A3F3-406B-9CEB-AF03A22308DC}" presName="spNode" presStyleCnt="0"/>
      <dgm:spPr/>
    </dgm:pt>
    <dgm:pt modelId="{B8FAD49F-3478-4936-B602-D68D18160192}" type="pres">
      <dgm:prSet presAssocID="{AB0DA4C1-8BDA-490C-BA31-B09B45511655}" presName="sibTrans" presStyleLbl="sibTrans1D1" presStyleIdx="3" presStyleCnt="6"/>
      <dgm:spPr/>
    </dgm:pt>
    <dgm:pt modelId="{848F8004-9EC6-4B66-BEF4-C03359DF5DA9}" type="pres">
      <dgm:prSet presAssocID="{716AF7B1-AA22-4718-9E9C-EDD295AF9F8F}" presName="node" presStyleLbl="node1" presStyleIdx="4" presStyleCnt="6" custScaleX="117471">
        <dgm:presLayoutVars>
          <dgm:bulletEnabled val="1"/>
        </dgm:presLayoutVars>
      </dgm:prSet>
      <dgm:spPr/>
    </dgm:pt>
    <dgm:pt modelId="{C2741402-A559-4DAC-A574-691DA6C092C9}" type="pres">
      <dgm:prSet presAssocID="{716AF7B1-AA22-4718-9E9C-EDD295AF9F8F}" presName="spNode" presStyleCnt="0"/>
      <dgm:spPr/>
    </dgm:pt>
    <dgm:pt modelId="{8056A2B3-6957-488B-9A0E-337A4E4BD5BE}" type="pres">
      <dgm:prSet presAssocID="{46631B27-C555-4DA3-A567-D8866F23DFB4}" presName="sibTrans" presStyleLbl="sibTrans1D1" presStyleIdx="4" presStyleCnt="6"/>
      <dgm:spPr/>
    </dgm:pt>
    <dgm:pt modelId="{C449B718-6343-4286-A6F4-765F724663E2}" type="pres">
      <dgm:prSet presAssocID="{3718D21B-C649-42F4-A67E-F97487EE3455}" presName="node" presStyleLbl="node1" presStyleIdx="5" presStyleCnt="6" custScaleX="117471">
        <dgm:presLayoutVars>
          <dgm:bulletEnabled val="1"/>
        </dgm:presLayoutVars>
      </dgm:prSet>
      <dgm:spPr/>
    </dgm:pt>
    <dgm:pt modelId="{9EA3BFF6-987E-458A-8F7F-220E41DB87B1}" type="pres">
      <dgm:prSet presAssocID="{3718D21B-C649-42F4-A67E-F97487EE3455}" presName="spNode" presStyleCnt="0"/>
      <dgm:spPr/>
    </dgm:pt>
    <dgm:pt modelId="{3CBA1F6D-702F-4841-AA4D-488FC9C5B03F}" type="pres">
      <dgm:prSet presAssocID="{A4B1AF6A-4D64-4110-AC02-4253A6265EFE}" presName="sibTrans" presStyleLbl="sibTrans1D1" presStyleIdx="5" presStyleCnt="6"/>
      <dgm:spPr/>
    </dgm:pt>
  </dgm:ptLst>
  <dgm:cxnLst>
    <dgm:cxn modelId="{FFB5F917-9BFE-4D0F-8A63-3BBDD7966520}" type="presOf" srcId="{0196B31B-EBC0-451D-8D17-EF34B330A4F8}" destId="{D0A1746A-37A7-44CB-9812-39305D7DF337}" srcOrd="0" destOrd="0" presId="urn:microsoft.com/office/officeart/2005/8/layout/cycle5"/>
    <dgm:cxn modelId="{18D95830-2088-4940-B446-171A5C532A6B}" type="presOf" srcId="{46631B27-C555-4DA3-A567-D8866F23DFB4}" destId="{8056A2B3-6957-488B-9A0E-337A4E4BD5BE}" srcOrd="0" destOrd="0" presId="urn:microsoft.com/office/officeart/2005/8/layout/cycle5"/>
    <dgm:cxn modelId="{A2CC9D36-9E50-4BEF-BD58-AF81585585B1}" srcId="{A5283E02-CBD3-40C6-80C3-67C9527BC62C}" destId="{A412BC91-9886-4256-987B-9C85F473052A}" srcOrd="2" destOrd="0" parTransId="{9B050E37-49CD-449D-BB78-CD50FDA3C363}" sibTransId="{702518C8-E917-4143-85C6-B9076F3B4EC1}"/>
    <dgm:cxn modelId="{D1135661-8BE5-4C69-9D4E-7E0C092F1613}" type="presOf" srcId="{A4B1AF6A-4D64-4110-AC02-4253A6265EFE}" destId="{3CBA1F6D-702F-4841-AA4D-488FC9C5B03F}" srcOrd="0" destOrd="0" presId="urn:microsoft.com/office/officeart/2005/8/layout/cycle5"/>
    <dgm:cxn modelId="{E6D14E66-6D89-4022-9B79-C3536A3EBAE5}" type="presOf" srcId="{702518C8-E917-4143-85C6-B9076F3B4EC1}" destId="{D9D744F8-D566-4424-9D63-C6C8268D5B0C}" srcOrd="0" destOrd="0" presId="urn:microsoft.com/office/officeart/2005/8/layout/cycle5"/>
    <dgm:cxn modelId="{B1171569-410E-4DE6-9AC6-1EC8593F4C33}" srcId="{A5283E02-CBD3-40C6-80C3-67C9527BC62C}" destId="{94A027B5-A3F3-406B-9CEB-AF03A22308DC}" srcOrd="3" destOrd="0" parTransId="{764EC525-D708-4CBD-8626-ACDAD334D893}" sibTransId="{AB0DA4C1-8BDA-490C-BA31-B09B45511655}"/>
    <dgm:cxn modelId="{91E7CE6F-0CD2-4ED8-B85D-2E718A2A4884}" type="presOf" srcId="{AB0DA4C1-8BDA-490C-BA31-B09B45511655}" destId="{B8FAD49F-3478-4936-B602-D68D18160192}" srcOrd="0" destOrd="0" presId="urn:microsoft.com/office/officeart/2005/8/layout/cycle5"/>
    <dgm:cxn modelId="{3AA41A72-5AC5-4253-9350-E069ADB56E8F}" srcId="{A5283E02-CBD3-40C6-80C3-67C9527BC62C}" destId="{3718D21B-C649-42F4-A67E-F97487EE3455}" srcOrd="5" destOrd="0" parTransId="{A2E31440-7343-4373-B0EB-8706C533E16D}" sibTransId="{A4B1AF6A-4D64-4110-AC02-4253A6265EFE}"/>
    <dgm:cxn modelId="{D4F9B356-BE16-4EE9-86A4-B24F62BE32C2}" type="presOf" srcId="{CD87AF1E-EB4C-4DEB-AC35-42CCA975F69F}" destId="{E7BDE4C7-F10A-427F-8D61-9B335B35C7A3}" srcOrd="0" destOrd="0" presId="urn:microsoft.com/office/officeart/2005/8/layout/cycle5"/>
    <dgm:cxn modelId="{BDAFE079-98ED-4192-9BA7-E1E9838FDF6B}" srcId="{A5283E02-CBD3-40C6-80C3-67C9527BC62C}" destId="{CD87AF1E-EB4C-4DEB-AC35-42CCA975F69F}" srcOrd="0" destOrd="0" parTransId="{CC155EF5-B37A-4155-9301-0945A4338C0A}" sibTransId="{D6E4CED2-0DB9-4EF5-B66B-AF35907203BB}"/>
    <dgm:cxn modelId="{3DA33986-A361-4F6D-8DEE-F049E639FD79}" srcId="{A5283E02-CBD3-40C6-80C3-67C9527BC62C}" destId="{389E89E0-C84F-4CD3-99B9-5BFE248EB97B}" srcOrd="1" destOrd="0" parTransId="{C448CE0E-E021-4835-9863-387A0B0C1310}" sibTransId="{0196B31B-EBC0-451D-8D17-EF34B330A4F8}"/>
    <dgm:cxn modelId="{5C73C8A1-72D3-4EE3-8D1D-D407D1F8E89C}" type="presOf" srcId="{3718D21B-C649-42F4-A67E-F97487EE3455}" destId="{C449B718-6343-4286-A6F4-765F724663E2}" srcOrd="0" destOrd="0" presId="urn:microsoft.com/office/officeart/2005/8/layout/cycle5"/>
    <dgm:cxn modelId="{1CB0E1A1-D74E-44DF-8C0F-59180275F22A}" type="presOf" srcId="{94A027B5-A3F3-406B-9CEB-AF03A22308DC}" destId="{1E20CF6D-BD35-416D-BCBD-5D4103B2C6D5}" srcOrd="0" destOrd="0" presId="urn:microsoft.com/office/officeart/2005/8/layout/cycle5"/>
    <dgm:cxn modelId="{6B3D52A3-4879-4F46-8F8A-38C7B474DC9B}" srcId="{A5283E02-CBD3-40C6-80C3-67C9527BC62C}" destId="{716AF7B1-AA22-4718-9E9C-EDD295AF9F8F}" srcOrd="4" destOrd="0" parTransId="{72936538-56A7-420B-BDED-D8DFD77AC64F}" sibTransId="{46631B27-C555-4DA3-A567-D8866F23DFB4}"/>
    <dgm:cxn modelId="{8142C9AB-7AA9-41F6-B4C0-E28607C362FF}" type="presOf" srcId="{A5283E02-CBD3-40C6-80C3-67C9527BC62C}" destId="{E6AEAC44-3E0A-4F2E-BEFE-09727EB4E553}" srcOrd="0" destOrd="0" presId="urn:microsoft.com/office/officeart/2005/8/layout/cycle5"/>
    <dgm:cxn modelId="{5830E9BA-A3CB-4ADD-A72F-621167E4EE6B}" type="presOf" srcId="{389E89E0-C84F-4CD3-99B9-5BFE248EB97B}" destId="{F31D2A31-A6EE-4297-8860-BA031DDFF30D}" srcOrd="0" destOrd="0" presId="urn:microsoft.com/office/officeart/2005/8/layout/cycle5"/>
    <dgm:cxn modelId="{AB347BCB-18F0-4FFA-AA0B-485EBBADB77B}" type="presOf" srcId="{A412BC91-9886-4256-987B-9C85F473052A}" destId="{0CE8CD68-36C0-491C-83D8-BA1EBA0C29D4}" srcOrd="0" destOrd="0" presId="urn:microsoft.com/office/officeart/2005/8/layout/cycle5"/>
    <dgm:cxn modelId="{A013F4CC-7E9D-471D-8787-0A114293DF82}" type="presOf" srcId="{D6E4CED2-0DB9-4EF5-B66B-AF35907203BB}" destId="{A67338CB-7E70-46E2-A751-DE9D04A4D8FD}" srcOrd="0" destOrd="0" presId="urn:microsoft.com/office/officeart/2005/8/layout/cycle5"/>
    <dgm:cxn modelId="{42328EDA-F179-4AE5-B580-3177E4602BBF}" type="presOf" srcId="{716AF7B1-AA22-4718-9E9C-EDD295AF9F8F}" destId="{848F8004-9EC6-4B66-BEF4-C03359DF5DA9}" srcOrd="0" destOrd="0" presId="urn:microsoft.com/office/officeart/2005/8/layout/cycle5"/>
    <dgm:cxn modelId="{37870B69-926F-484D-ADE6-5013CEB5B700}" type="presParOf" srcId="{E6AEAC44-3E0A-4F2E-BEFE-09727EB4E553}" destId="{E7BDE4C7-F10A-427F-8D61-9B335B35C7A3}" srcOrd="0" destOrd="0" presId="urn:microsoft.com/office/officeart/2005/8/layout/cycle5"/>
    <dgm:cxn modelId="{226F75C3-D787-42F9-B9C2-CDC6DB6D7138}" type="presParOf" srcId="{E6AEAC44-3E0A-4F2E-BEFE-09727EB4E553}" destId="{0DAE0430-CA40-4E83-9BA4-68E4DE427B15}" srcOrd="1" destOrd="0" presId="urn:microsoft.com/office/officeart/2005/8/layout/cycle5"/>
    <dgm:cxn modelId="{361DAD30-49E7-4A69-BFAB-3573C24D9F53}" type="presParOf" srcId="{E6AEAC44-3E0A-4F2E-BEFE-09727EB4E553}" destId="{A67338CB-7E70-46E2-A751-DE9D04A4D8FD}" srcOrd="2" destOrd="0" presId="urn:microsoft.com/office/officeart/2005/8/layout/cycle5"/>
    <dgm:cxn modelId="{4A234A7E-CCEF-4920-84AF-CCBB93D5CEB3}" type="presParOf" srcId="{E6AEAC44-3E0A-4F2E-BEFE-09727EB4E553}" destId="{F31D2A31-A6EE-4297-8860-BA031DDFF30D}" srcOrd="3" destOrd="0" presId="urn:microsoft.com/office/officeart/2005/8/layout/cycle5"/>
    <dgm:cxn modelId="{3C3E8FF5-E7FE-4657-883E-A101B0D1CF63}" type="presParOf" srcId="{E6AEAC44-3E0A-4F2E-BEFE-09727EB4E553}" destId="{5550BBD1-F755-47A6-80FB-A3344CB44775}" srcOrd="4" destOrd="0" presId="urn:microsoft.com/office/officeart/2005/8/layout/cycle5"/>
    <dgm:cxn modelId="{DF002ABA-19E8-48D8-8944-CBA58446355D}" type="presParOf" srcId="{E6AEAC44-3E0A-4F2E-BEFE-09727EB4E553}" destId="{D0A1746A-37A7-44CB-9812-39305D7DF337}" srcOrd="5" destOrd="0" presId="urn:microsoft.com/office/officeart/2005/8/layout/cycle5"/>
    <dgm:cxn modelId="{FA518711-AF4A-4820-9E91-517CCD2BB495}" type="presParOf" srcId="{E6AEAC44-3E0A-4F2E-BEFE-09727EB4E553}" destId="{0CE8CD68-36C0-491C-83D8-BA1EBA0C29D4}" srcOrd="6" destOrd="0" presId="urn:microsoft.com/office/officeart/2005/8/layout/cycle5"/>
    <dgm:cxn modelId="{C0A2DB8D-B3C9-4681-9F11-65FAA5787E6B}" type="presParOf" srcId="{E6AEAC44-3E0A-4F2E-BEFE-09727EB4E553}" destId="{FE0D9EE0-FA45-4EF0-89B5-EDD269492717}" srcOrd="7" destOrd="0" presId="urn:microsoft.com/office/officeart/2005/8/layout/cycle5"/>
    <dgm:cxn modelId="{B43085EF-4C28-4C74-AFBA-E6148183F8D8}" type="presParOf" srcId="{E6AEAC44-3E0A-4F2E-BEFE-09727EB4E553}" destId="{D9D744F8-D566-4424-9D63-C6C8268D5B0C}" srcOrd="8" destOrd="0" presId="urn:microsoft.com/office/officeart/2005/8/layout/cycle5"/>
    <dgm:cxn modelId="{5E488A69-E7E3-440D-BA5A-4EDD1854681B}" type="presParOf" srcId="{E6AEAC44-3E0A-4F2E-BEFE-09727EB4E553}" destId="{1E20CF6D-BD35-416D-BCBD-5D4103B2C6D5}" srcOrd="9" destOrd="0" presId="urn:microsoft.com/office/officeart/2005/8/layout/cycle5"/>
    <dgm:cxn modelId="{49F18992-D7CE-43EE-858B-B9B35A063BA3}" type="presParOf" srcId="{E6AEAC44-3E0A-4F2E-BEFE-09727EB4E553}" destId="{550F2874-2F50-4642-A748-4AE83E9B53D5}" srcOrd="10" destOrd="0" presId="urn:microsoft.com/office/officeart/2005/8/layout/cycle5"/>
    <dgm:cxn modelId="{EE0B33E3-CFCC-41A2-817A-E3DEBEDBC97B}" type="presParOf" srcId="{E6AEAC44-3E0A-4F2E-BEFE-09727EB4E553}" destId="{B8FAD49F-3478-4936-B602-D68D18160192}" srcOrd="11" destOrd="0" presId="urn:microsoft.com/office/officeart/2005/8/layout/cycle5"/>
    <dgm:cxn modelId="{70624CD3-F7F9-4C7B-A4A5-7B90D8AFBFAA}" type="presParOf" srcId="{E6AEAC44-3E0A-4F2E-BEFE-09727EB4E553}" destId="{848F8004-9EC6-4B66-BEF4-C03359DF5DA9}" srcOrd="12" destOrd="0" presId="urn:microsoft.com/office/officeart/2005/8/layout/cycle5"/>
    <dgm:cxn modelId="{6D4ACB96-3299-4118-AE1E-7F2D7E86BCF5}" type="presParOf" srcId="{E6AEAC44-3E0A-4F2E-BEFE-09727EB4E553}" destId="{C2741402-A559-4DAC-A574-691DA6C092C9}" srcOrd="13" destOrd="0" presId="urn:microsoft.com/office/officeart/2005/8/layout/cycle5"/>
    <dgm:cxn modelId="{6A518AAF-443B-4A59-BE53-3DA084453AC6}" type="presParOf" srcId="{E6AEAC44-3E0A-4F2E-BEFE-09727EB4E553}" destId="{8056A2B3-6957-488B-9A0E-337A4E4BD5BE}" srcOrd="14" destOrd="0" presId="urn:microsoft.com/office/officeart/2005/8/layout/cycle5"/>
    <dgm:cxn modelId="{3DF1723D-98EE-4073-B11F-7BE91E65FB39}" type="presParOf" srcId="{E6AEAC44-3E0A-4F2E-BEFE-09727EB4E553}" destId="{C449B718-6343-4286-A6F4-765F724663E2}" srcOrd="15" destOrd="0" presId="urn:microsoft.com/office/officeart/2005/8/layout/cycle5"/>
    <dgm:cxn modelId="{1710C6B4-6E79-4DF8-A4EB-5AC79A4A64D9}" type="presParOf" srcId="{E6AEAC44-3E0A-4F2E-BEFE-09727EB4E553}" destId="{9EA3BFF6-987E-458A-8F7F-220E41DB87B1}" srcOrd="16" destOrd="0" presId="urn:microsoft.com/office/officeart/2005/8/layout/cycle5"/>
    <dgm:cxn modelId="{2E29825C-2008-4983-AB1F-85A9796AEAF2}" type="presParOf" srcId="{E6AEAC44-3E0A-4F2E-BEFE-09727EB4E553}" destId="{3CBA1F6D-702F-4841-AA4D-488FC9C5B03F}" srcOrd="17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EE1BE06-97D7-47C9-A7E7-9FC44D9AEB11}" type="doc">
      <dgm:prSet loTypeId="urn:microsoft.com/office/officeart/2005/8/layout/pyramid2" loCatId="list" qsTypeId="urn:microsoft.com/office/officeart/2005/8/quickstyle/simple1" qsCatId="simple" csTypeId="urn:microsoft.com/office/officeart/2005/8/colors/colorful3" csCatId="colorful" phldr="1"/>
      <dgm:spPr/>
    </dgm:pt>
    <dgm:pt modelId="{F13DD99E-238D-4CA9-9010-F14B4755E24C}">
      <dgm:prSet phldrT="[Text]"/>
      <dgm:spPr>
        <a:ln>
          <a:solidFill>
            <a:schemeClr val="tx1"/>
          </a:solidFill>
        </a:ln>
      </dgm:spPr>
      <dgm:t>
        <a:bodyPr/>
        <a:lstStyle/>
        <a:p>
          <a:pPr algn="l"/>
          <a:r>
            <a:rPr lang="en-US" dirty="0"/>
            <a:t>4. </a:t>
          </a:r>
          <a:r>
            <a:rPr lang="en-US" dirty="0" err="1"/>
            <a:t>Kebajikan</a:t>
          </a:r>
          <a:endParaRPr lang="en-US" dirty="0"/>
        </a:p>
      </dgm:t>
    </dgm:pt>
    <dgm:pt modelId="{E503801F-66C3-4F82-86E6-CC98B0471BEE}" type="parTrans" cxnId="{4EBD7687-F352-45E1-88B4-64E27A2692F4}">
      <dgm:prSet/>
      <dgm:spPr/>
      <dgm:t>
        <a:bodyPr/>
        <a:lstStyle/>
        <a:p>
          <a:endParaRPr lang="en-US"/>
        </a:p>
      </dgm:t>
    </dgm:pt>
    <dgm:pt modelId="{1C53EC96-42AA-4665-A03D-C2E96D40B2C5}" type="sibTrans" cxnId="{4EBD7687-F352-45E1-88B4-64E27A2692F4}">
      <dgm:prSet/>
      <dgm:spPr/>
      <dgm:t>
        <a:bodyPr/>
        <a:lstStyle/>
        <a:p>
          <a:endParaRPr lang="en-US"/>
        </a:p>
      </dgm:t>
    </dgm:pt>
    <dgm:pt modelId="{4A259187-C00D-4B91-B498-CA99F3F68130}">
      <dgm:prSet phldrT="[Text]"/>
      <dgm:spPr>
        <a:ln>
          <a:solidFill>
            <a:schemeClr val="tx1"/>
          </a:solidFill>
        </a:ln>
      </dgm:spPr>
      <dgm:t>
        <a:bodyPr/>
        <a:lstStyle/>
        <a:p>
          <a:pPr marL="228600" indent="-228600" algn="l"/>
          <a:r>
            <a:rPr lang="en-US" dirty="0"/>
            <a:t>3. </a:t>
          </a:r>
          <a:r>
            <a:rPr lang="en-US" dirty="0" err="1"/>
            <a:t>Keilmuan</a:t>
          </a:r>
          <a:r>
            <a:rPr lang="en-US" dirty="0"/>
            <a:t> (validity / reality)</a:t>
          </a:r>
        </a:p>
      </dgm:t>
    </dgm:pt>
    <dgm:pt modelId="{0DB06302-54D1-4C73-923C-8D72ED12232D}" type="parTrans" cxnId="{D5CB582C-B36C-4086-934F-38958B50C291}">
      <dgm:prSet/>
      <dgm:spPr/>
      <dgm:t>
        <a:bodyPr/>
        <a:lstStyle/>
        <a:p>
          <a:endParaRPr lang="en-US"/>
        </a:p>
      </dgm:t>
    </dgm:pt>
    <dgm:pt modelId="{762C6C13-17E8-4882-9A9E-5D443EAAD076}" type="sibTrans" cxnId="{D5CB582C-B36C-4086-934F-38958B50C291}">
      <dgm:prSet/>
      <dgm:spPr/>
      <dgm:t>
        <a:bodyPr/>
        <a:lstStyle/>
        <a:p>
          <a:endParaRPr lang="en-US"/>
        </a:p>
      </dgm:t>
    </dgm:pt>
    <dgm:pt modelId="{A9F5C586-DE42-41DA-A5AF-BB31CA29CE71}">
      <dgm:prSet phldrT="[Text]"/>
      <dgm:spPr>
        <a:ln>
          <a:solidFill>
            <a:schemeClr val="tx1"/>
          </a:solidFill>
        </a:ln>
      </dgm:spPr>
      <dgm:t>
        <a:bodyPr/>
        <a:lstStyle/>
        <a:p>
          <a:pPr algn="l"/>
          <a:r>
            <a:rPr lang="en-US" dirty="0"/>
            <a:t>2. </a:t>
          </a:r>
          <a:r>
            <a:rPr lang="en-US" dirty="0" err="1"/>
            <a:t>Pengalaman</a:t>
          </a:r>
          <a:r>
            <a:rPr lang="en-US" dirty="0"/>
            <a:t> </a:t>
          </a:r>
          <a:r>
            <a:rPr lang="en-US" dirty="0" err="1"/>
            <a:t>hidup</a:t>
          </a:r>
          <a:endParaRPr lang="en-US" dirty="0"/>
        </a:p>
      </dgm:t>
    </dgm:pt>
    <dgm:pt modelId="{B582DEA2-3A6C-4634-9015-3C54E535AA71}" type="parTrans" cxnId="{27384D4E-F34A-4460-A4F7-0D6C8C315E42}">
      <dgm:prSet/>
      <dgm:spPr/>
      <dgm:t>
        <a:bodyPr/>
        <a:lstStyle/>
        <a:p>
          <a:endParaRPr lang="en-US"/>
        </a:p>
      </dgm:t>
    </dgm:pt>
    <dgm:pt modelId="{21D70F1E-53EB-4B93-9B5C-46A961B84F65}" type="sibTrans" cxnId="{27384D4E-F34A-4460-A4F7-0D6C8C315E42}">
      <dgm:prSet/>
      <dgm:spPr/>
      <dgm:t>
        <a:bodyPr/>
        <a:lstStyle/>
        <a:p>
          <a:endParaRPr lang="en-US"/>
        </a:p>
      </dgm:t>
    </dgm:pt>
    <dgm:pt modelId="{A78E77F4-10F1-43DF-920C-EFE55B6F4171}">
      <dgm:prSet phldrT="[Text]"/>
      <dgm:spPr>
        <a:ln>
          <a:solidFill>
            <a:schemeClr val="tx1"/>
          </a:solidFill>
        </a:ln>
      </dgm:spPr>
      <dgm:t>
        <a:bodyPr/>
        <a:lstStyle/>
        <a:p>
          <a:pPr algn="l"/>
          <a:r>
            <a:rPr lang="en-US" dirty="0"/>
            <a:t>1. </a:t>
          </a:r>
          <a:r>
            <a:rPr lang="en-US" dirty="0" err="1"/>
            <a:t>Penginderaan</a:t>
          </a:r>
          <a:r>
            <a:rPr lang="en-US" dirty="0"/>
            <a:t> </a:t>
          </a:r>
          <a:r>
            <a:rPr lang="en-US" dirty="0" err="1"/>
            <a:t>fisik</a:t>
          </a:r>
          <a:endParaRPr lang="en-US" dirty="0"/>
        </a:p>
      </dgm:t>
    </dgm:pt>
    <dgm:pt modelId="{D8B6B0B2-A44A-4876-9B95-4E163D32D10E}" type="parTrans" cxnId="{4151BDE1-180C-4CD8-B624-726319604190}">
      <dgm:prSet/>
      <dgm:spPr/>
      <dgm:t>
        <a:bodyPr/>
        <a:lstStyle/>
        <a:p>
          <a:endParaRPr lang="en-US"/>
        </a:p>
      </dgm:t>
    </dgm:pt>
    <dgm:pt modelId="{AE49BC49-F7C0-4B16-928B-6108E19597A9}" type="sibTrans" cxnId="{4151BDE1-180C-4CD8-B624-726319604190}">
      <dgm:prSet/>
      <dgm:spPr/>
      <dgm:t>
        <a:bodyPr/>
        <a:lstStyle/>
        <a:p>
          <a:endParaRPr lang="en-US"/>
        </a:p>
      </dgm:t>
    </dgm:pt>
    <dgm:pt modelId="{208B5F27-28EA-4AAD-81A9-A2DC20744464}" type="pres">
      <dgm:prSet presAssocID="{AEE1BE06-97D7-47C9-A7E7-9FC44D9AEB11}" presName="compositeShape" presStyleCnt="0">
        <dgm:presLayoutVars>
          <dgm:dir/>
          <dgm:resizeHandles/>
        </dgm:presLayoutVars>
      </dgm:prSet>
      <dgm:spPr/>
    </dgm:pt>
    <dgm:pt modelId="{155EE12A-D967-420C-9552-E2F998611A81}" type="pres">
      <dgm:prSet presAssocID="{AEE1BE06-97D7-47C9-A7E7-9FC44D9AEB11}" presName="pyramid" presStyleLbl="node1" presStyleIdx="0" presStyleCnt="1"/>
      <dgm:spPr>
        <a:solidFill>
          <a:schemeClr val="accent5">
            <a:lumMod val="50000"/>
            <a:alpha val="67000"/>
          </a:schemeClr>
        </a:solidFill>
      </dgm:spPr>
    </dgm:pt>
    <dgm:pt modelId="{CD2E8623-348B-4350-AB54-B39775AE2285}" type="pres">
      <dgm:prSet presAssocID="{AEE1BE06-97D7-47C9-A7E7-9FC44D9AEB11}" presName="theList" presStyleCnt="0"/>
      <dgm:spPr/>
    </dgm:pt>
    <dgm:pt modelId="{162EF516-062A-42FC-BF4F-868F59488881}" type="pres">
      <dgm:prSet presAssocID="{F13DD99E-238D-4CA9-9010-F14B4755E24C}" presName="aNode" presStyleLbl="fgAcc1" presStyleIdx="0" presStyleCnt="4">
        <dgm:presLayoutVars>
          <dgm:bulletEnabled val="1"/>
        </dgm:presLayoutVars>
      </dgm:prSet>
      <dgm:spPr/>
    </dgm:pt>
    <dgm:pt modelId="{37A191F6-8ACA-42B7-AD72-D3847BD5AA8E}" type="pres">
      <dgm:prSet presAssocID="{F13DD99E-238D-4CA9-9010-F14B4755E24C}" presName="aSpace" presStyleCnt="0"/>
      <dgm:spPr/>
    </dgm:pt>
    <dgm:pt modelId="{49EE3DFE-2A85-40A4-830F-B296BB823504}" type="pres">
      <dgm:prSet presAssocID="{4A259187-C00D-4B91-B498-CA99F3F68130}" presName="aNode" presStyleLbl="fgAcc1" presStyleIdx="1" presStyleCnt="4">
        <dgm:presLayoutVars>
          <dgm:bulletEnabled val="1"/>
        </dgm:presLayoutVars>
      </dgm:prSet>
      <dgm:spPr/>
    </dgm:pt>
    <dgm:pt modelId="{B967C806-FF71-4433-9D9B-58558ADCB0E6}" type="pres">
      <dgm:prSet presAssocID="{4A259187-C00D-4B91-B498-CA99F3F68130}" presName="aSpace" presStyleCnt="0"/>
      <dgm:spPr/>
    </dgm:pt>
    <dgm:pt modelId="{33892800-C404-4BC0-A7C9-90BADDDFD0CE}" type="pres">
      <dgm:prSet presAssocID="{A9F5C586-DE42-41DA-A5AF-BB31CA29CE71}" presName="aNode" presStyleLbl="fgAcc1" presStyleIdx="2" presStyleCnt="4">
        <dgm:presLayoutVars>
          <dgm:bulletEnabled val="1"/>
        </dgm:presLayoutVars>
      </dgm:prSet>
      <dgm:spPr/>
    </dgm:pt>
    <dgm:pt modelId="{25B25EB9-F7EE-4ABC-BA56-715BF565615E}" type="pres">
      <dgm:prSet presAssocID="{A9F5C586-DE42-41DA-A5AF-BB31CA29CE71}" presName="aSpace" presStyleCnt="0"/>
      <dgm:spPr/>
    </dgm:pt>
    <dgm:pt modelId="{12EE69AA-38CC-427E-8C69-40BC3231D075}" type="pres">
      <dgm:prSet presAssocID="{A78E77F4-10F1-43DF-920C-EFE55B6F4171}" presName="aNode" presStyleLbl="fgAcc1" presStyleIdx="3" presStyleCnt="4">
        <dgm:presLayoutVars>
          <dgm:bulletEnabled val="1"/>
        </dgm:presLayoutVars>
      </dgm:prSet>
      <dgm:spPr/>
    </dgm:pt>
    <dgm:pt modelId="{8AE48D43-A2FA-4FE6-AC3E-ED6BC9B6F93D}" type="pres">
      <dgm:prSet presAssocID="{A78E77F4-10F1-43DF-920C-EFE55B6F4171}" presName="aSpace" presStyleCnt="0"/>
      <dgm:spPr/>
    </dgm:pt>
  </dgm:ptLst>
  <dgm:cxnLst>
    <dgm:cxn modelId="{40AA4A00-8251-48DF-A353-89B6E4061945}" type="presOf" srcId="{4A259187-C00D-4B91-B498-CA99F3F68130}" destId="{49EE3DFE-2A85-40A4-830F-B296BB823504}" srcOrd="0" destOrd="0" presId="urn:microsoft.com/office/officeart/2005/8/layout/pyramid2"/>
    <dgm:cxn modelId="{90823701-FB3C-4713-84C4-194C86071236}" type="presOf" srcId="{AEE1BE06-97D7-47C9-A7E7-9FC44D9AEB11}" destId="{208B5F27-28EA-4AAD-81A9-A2DC20744464}" srcOrd="0" destOrd="0" presId="urn:microsoft.com/office/officeart/2005/8/layout/pyramid2"/>
    <dgm:cxn modelId="{D5CB582C-B36C-4086-934F-38958B50C291}" srcId="{AEE1BE06-97D7-47C9-A7E7-9FC44D9AEB11}" destId="{4A259187-C00D-4B91-B498-CA99F3F68130}" srcOrd="1" destOrd="0" parTransId="{0DB06302-54D1-4C73-923C-8D72ED12232D}" sibTransId="{762C6C13-17E8-4882-9A9E-5D443EAAD076}"/>
    <dgm:cxn modelId="{42DD983A-676A-4F8D-B42E-35E4D02829C9}" type="presOf" srcId="{A9F5C586-DE42-41DA-A5AF-BB31CA29CE71}" destId="{33892800-C404-4BC0-A7C9-90BADDDFD0CE}" srcOrd="0" destOrd="0" presId="urn:microsoft.com/office/officeart/2005/8/layout/pyramid2"/>
    <dgm:cxn modelId="{1A39E03D-E569-440E-A7D4-4636949C79C9}" type="presOf" srcId="{F13DD99E-238D-4CA9-9010-F14B4755E24C}" destId="{162EF516-062A-42FC-BF4F-868F59488881}" srcOrd="0" destOrd="0" presId="urn:microsoft.com/office/officeart/2005/8/layout/pyramid2"/>
    <dgm:cxn modelId="{27384D4E-F34A-4460-A4F7-0D6C8C315E42}" srcId="{AEE1BE06-97D7-47C9-A7E7-9FC44D9AEB11}" destId="{A9F5C586-DE42-41DA-A5AF-BB31CA29CE71}" srcOrd="2" destOrd="0" parTransId="{B582DEA2-3A6C-4634-9015-3C54E535AA71}" sibTransId="{21D70F1E-53EB-4B93-9B5C-46A961B84F65}"/>
    <dgm:cxn modelId="{4EBD7687-F352-45E1-88B4-64E27A2692F4}" srcId="{AEE1BE06-97D7-47C9-A7E7-9FC44D9AEB11}" destId="{F13DD99E-238D-4CA9-9010-F14B4755E24C}" srcOrd="0" destOrd="0" parTransId="{E503801F-66C3-4F82-86E6-CC98B0471BEE}" sibTransId="{1C53EC96-42AA-4665-A03D-C2E96D40B2C5}"/>
    <dgm:cxn modelId="{4151BDE1-180C-4CD8-B624-726319604190}" srcId="{AEE1BE06-97D7-47C9-A7E7-9FC44D9AEB11}" destId="{A78E77F4-10F1-43DF-920C-EFE55B6F4171}" srcOrd="3" destOrd="0" parTransId="{D8B6B0B2-A44A-4876-9B95-4E163D32D10E}" sibTransId="{AE49BC49-F7C0-4B16-928B-6108E19597A9}"/>
    <dgm:cxn modelId="{E90F19F1-DC33-43F1-A9C9-4EC88446495F}" type="presOf" srcId="{A78E77F4-10F1-43DF-920C-EFE55B6F4171}" destId="{12EE69AA-38CC-427E-8C69-40BC3231D075}" srcOrd="0" destOrd="0" presId="urn:microsoft.com/office/officeart/2005/8/layout/pyramid2"/>
    <dgm:cxn modelId="{343B791F-D8D5-494F-BB02-F4663DBF2775}" type="presParOf" srcId="{208B5F27-28EA-4AAD-81A9-A2DC20744464}" destId="{155EE12A-D967-420C-9552-E2F998611A81}" srcOrd="0" destOrd="0" presId="urn:microsoft.com/office/officeart/2005/8/layout/pyramid2"/>
    <dgm:cxn modelId="{9FDF8297-3814-470A-9F2E-24BD06C1EDAC}" type="presParOf" srcId="{208B5F27-28EA-4AAD-81A9-A2DC20744464}" destId="{CD2E8623-348B-4350-AB54-B39775AE2285}" srcOrd="1" destOrd="0" presId="urn:microsoft.com/office/officeart/2005/8/layout/pyramid2"/>
    <dgm:cxn modelId="{E7C20491-A6B8-401E-8FCD-A316797B1AB1}" type="presParOf" srcId="{CD2E8623-348B-4350-AB54-B39775AE2285}" destId="{162EF516-062A-42FC-BF4F-868F59488881}" srcOrd="0" destOrd="0" presId="urn:microsoft.com/office/officeart/2005/8/layout/pyramid2"/>
    <dgm:cxn modelId="{AAC4BB30-D385-4B29-8DDA-7625056645F4}" type="presParOf" srcId="{CD2E8623-348B-4350-AB54-B39775AE2285}" destId="{37A191F6-8ACA-42B7-AD72-D3847BD5AA8E}" srcOrd="1" destOrd="0" presId="urn:microsoft.com/office/officeart/2005/8/layout/pyramid2"/>
    <dgm:cxn modelId="{9DC63EF0-3828-4E4C-ACF8-E2F242400976}" type="presParOf" srcId="{CD2E8623-348B-4350-AB54-B39775AE2285}" destId="{49EE3DFE-2A85-40A4-830F-B296BB823504}" srcOrd="2" destOrd="0" presId="urn:microsoft.com/office/officeart/2005/8/layout/pyramid2"/>
    <dgm:cxn modelId="{9A9418F9-F1CB-4ADD-B77E-E7A8006B025B}" type="presParOf" srcId="{CD2E8623-348B-4350-AB54-B39775AE2285}" destId="{B967C806-FF71-4433-9D9B-58558ADCB0E6}" srcOrd="3" destOrd="0" presId="urn:microsoft.com/office/officeart/2005/8/layout/pyramid2"/>
    <dgm:cxn modelId="{C8607D6B-764E-4613-B6CB-736744BE0921}" type="presParOf" srcId="{CD2E8623-348B-4350-AB54-B39775AE2285}" destId="{33892800-C404-4BC0-A7C9-90BADDDFD0CE}" srcOrd="4" destOrd="0" presId="urn:microsoft.com/office/officeart/2005/8/layout/pyramid2"/>
    <dgm:cxn modelId="{2C8916E8-CA0B-4899-A89C-FA1A4C1BF8EF}" type="presParOf" srcId="{CD2E8623-348B-4350-AB54-B39775AE2285}" destId="{25B25EB9-F7EE-4ABC-BA56-715BF565615E}" srcOrd="5" destOrd="0" presId="urn:microsoft.com/office/officeart/2005/8/layout/pyramid2"/>
    <dgm:cxn modelId="{7BEB5760-E08C-4AFF-85D8-679F18395635}" type="presParOf" srcId="{CD2E8623-348B-4350-AB54-B39775AE2285}" destId="{12EE69AA-38CC-427E-8C69-40BC3231D075}" srcOrd="6" destOrd="0" presId="urn:microsoft.com/office/officeart/2005/8/layout/pyramid2"/>
    <dgm:cxn modelId="{FDFE7C5B-9CBE-4072-BBFE-2C9397B2D756}" type="presParOf" srcId="{CD2E8623-348B-4350-AB54-B39775AE2285}" destId="{8AE48D43-A2FA-4FE6-AC3E-ED6BC9B6F93D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1C8AF9-21E8-4D32-ADA9-0DA3CF38ED17}" type="doc">
      <dgm:prSet loTypeId="urn:microsoft.com/office/officeart/2005/8/layout/process2" loCatId="process" qsTypeId="urn:microsoft.com/office/officeart/2005/8/quickstyle/simple1" qsCatId="simple" csTypeId="urn:microsoft.com/office/officeart/2005/8/colors/colorful2" csCatId="colorful" phldr="1"/>
      <dgm:spPr/>
    </dgm:pt>
    <dgm:pt modelId="{028B80A9-BE96-4CAC-90D0-A93CBCDC8097}">
      <dgm:prSet phldrT="[Text]"/>
      <dgm:spPr/>
      <dgm:t>
        <a:bodyPr/>
        <a:lstStyle/>
        <a:p>
          <a:r>
            <a:rPr lang="en-US" dirty="0" err="1"/>
            <a:t>mendengar</a:t>
          </a:r>
          <a:endParaRPr lang="en-US" dirty="0"/>
        </a:p>
      </dgm:t>
    </dgm:pt>
    <dgm:pt modelId="{48DF395E-5788-4A15-AF12-14BD4DC49353}" type="parTrans" cxnId="{0120E75B-15A8-4C71-BAFC-78BB8907258C}">
      <dgm:prSet/>
      <dgm:spPr/>
      <dgm:t>
        <a:bodyPr/>
        <a:lstStyle/>
        <a:p>
          <a:endParaRPr lang="en-US"/>
        </a:p>
      </dgm:t>
    </dgm:pt>
    <dgm:pt modelId="{85B7FAC4-B5DF-4BAC-9059-077565559EC0}" type="sibTrans" cxnId="{0120E75B-15A8-4C71-BAFC-78BB8907258C}">
      <dgm:prSet/>
      <dgm:spPr/>
      <dgm:t>
        <a:bodyPr/>
        <a:lstStyle/>
        <a:p>
          <a:endParaRPr lang="en-US"/>
        </a:p>
      </dgm:t>
    </dgm:pt>
    <dgm:pt modelId="{2F6B0C55-FD6C-41E6-BD91-6EEFF774A888}">
      <dgm:prSet phldrT="[Text]"/>
      <dgm:spPr/>
      <dgm:t>
        <a:bodyPr/>
        <a:lstStyle/>
        <a:p>
          <a:r>
            <a:rPr lang="en-US" dirty="0" err="1"/>
            <a:t>merespon</a:t>
          </a:r>
          <a:endParaRPr lang="en-US" dirty="0"/>
        </a:p>
      </dgm:t>
    </dgm:pt>
    <dgm:pt modelId="{158B704F-D45A-4FC9-B856-5D6BD38201A9}" type="parTrans" cxnId="{69686269-74C3-4987-B69D-2F376272E945}">
      <dgm:prSet/>
      <dgm:spPr/>
      <dgm:t>
        <a:bodyPr/>
        <a:lstStyle/>
        <a:p>
          <a:endParaRPr lang="en-US"/>
        </a:p>
      </dgm:t>
    </dgm:pt>
    <dgm:pt modelId="{BB5E0598-C822-4DF5-AF8D-A89CE1C82980}" type="sibTrans" cxnId="{69686269-74C3-4987-B69D-2F376272E945}">
      <dgm:prSet/>
      <dgm:spPr/>
      <dgm:t>
        <a:bodyPr/>
        <a:lstStyle/>
        <a:p>
          <a:endParaRPr lang="en-US"/>
        </a:p>
      </dgm:t>
    </dgm:pt>
    <dgm:pt modelId="{1B7B5E96-723B-4082-B028-0D006B3040D1}">
      <dgm:prSet phldrT="[Text]"/>
      <dgm:spPr/>
      <dgm:t>
        <a:bodyPr/>
        <a:lstStyle/>
        <a:p>
          <a:r>
            <a:rPr lang="en-US" dirty="0" err="1">
              <a:solidFill>
                <a:srgbClr val="FF0000"/>
              </a:solidFill>
            </a:rPr>
            <a:t>kooperatif</a:t>
          </a:r>
          <a:endParaRPr lang="en-US" dirty="0">
            <a:solidFill>
              <a:srgbClr val="FF0000"/>
            </a:solidFill>
          </a:endParaRPr>
        </a:p>
      </dgm:t>
    </dgm:pt>
    <dgm:pt modelId="{470AA3F1-CE93-4393-8939-DC5319994726}" type="parTrans" cxnId="{B4FEBD41-DE72-437D-ABA7-B5FF37128542}">
      <dgm:prSet/>
      <dgm:spPr/>
      <dgm:t>
        <a:bodyPr/>
        <a:lstStyle/>
        <a:p>
          <a:endParaRPr lang="en-US"/>
        </a:p>
      </dgm:t>
    </dgm:pt>
    <dgm:pt modelId="{497318A7-E16E-4B1C-A746-550EF06E10E5}" type="sibTrans" cxnId="{B4FEBD41-DE72-437D-ABA7-B5FF37128542}">
      <dgm:prSet/>
      <dgm:spPr/>
      <dgm:t>
        <a:bodyPr/>
        <a:lstStyle/>
        <a:p>
          <a:endParaRPr lang="en-US"/>
        </a:p>
      </dgm:t>
    </dgm:pt>
    <dgm:pt modelId="{32D04A36-3F69-4E04-816E-FE0E2D8F97BF}" type="pres">
      <dgm:prSet presAssocID="{661C8AF9-21E8-4D32-ADA9-0DA3CF38ED17}" presName="linearFlow" presStyleCnt="0">
        <dgm:presLayoutVars>
          <dgm:resizeHandles val="exact"/>
        </dgm:presLayoutVars>
      </dgm:prSet>
      <dgm:spPr/>
    </dgm:pt>
    <dgm:pt modelId="{2C2DCE58-3C09-4CFC-B01A-EAEDEE7E369E}" type="pres">
      <dgm:prSet presAssocID="{028B80A9-BE96-4CAC-90D0-A93CBCDC8097}" presName="node" presStyleLbl="node1" presStyleIdx="0" presStyleCnt="3" custScaleX="99010" custLinFactNeighborX="-2578" custLinFactNeighborY="-1563">
        <dgm:presLayoutVars>
          <dgm:bulletEnabled val="1"/>
        </dgm:presLayoutVars>
      </dgm:prSet>
      <dgm:spPr/>
    </dgm:pt>
    <dgm:pt modelId="{0545889E-0C15-401C-A1A7-8CC4C24B9E8F}" type="pres">
      <dgm:prSet presAssocID="{85B7FAC4-B5DF-4BAC-9059-077565559EC0}" presName="sibTrans" presStyleLbl="sibTrans2D1" presStyleIdx="0" presStyleCnt="2"/>
      <dgm:spPr/>
    </dgm:pt>
    <dgm:pt modelId="{7410361E-13C6-414C-955C-50898B55074A}" type="pres">
      <dgm:prSet presAssocID="{85B7FAC4-B5DF-4BAC-9059-077565559EC0}" presName="connectorText" presStyleLbl="sibTrans2D1" presStyleIdx="0" presStyleCnt="2"/>
      <dgm:spPr/>
    </dgm:pt>
    <dgm:pt modelId="{FC0889D3-B316-4ADB-A671-C879C4ECB6BA}" type="pres">
      <dgm:prSet presAssocID="{2F6B0C55-FD6C-41E6-BD91-6EEFF774A888}" presName="node" presStyleLbl="node1" presStyleIdx="1" presStyleCnt="3">
        <dgm:presLayoutVars>
          <dgm:bulletEnabled val="1"/>
        </dgm:presLayoutVars>
      </dgm:prSet>
      <dgm:spPr/>
    </dgm:pt>
    <dgm:pt modelId="{8E4061C4-33ED-4969-B3F4-E372854E68AD}" type="pres">
      <dgm:prSet presAssocID="{BB5E0598-C822-4DF5-AF8D-A89CE1C82980}" presName="sibTrans" presStyleLbl="sibTrans2D1" presStyleIdx="1" presStyleCnt="2"/>
      <dgm:spPr/>
    </dgm:pt>
    <dgm:pt modelId="{23FDF026-9A2C-41F3-A649-EA8F9E839933}" type="pres">
      <dgm:prSet presAssocID="{BB5E0598-C822-4DF5-AF8D-A89CE1C82980}" presName="connectorText" presStyleLbl="sibTrans2D1" presStyleIdx="1" presStyleCnt="2"/>
      <dgm:spPr/>
    </dgm:pt>
    <dgm:pt modelId="{1DA50AD8-0614-4C79-9498-60F06408D5DF}" type="pres">
      <dgm:prSet presAssocID="{1B7B5E96-723B-4082-B028-0D006B3040D1}" presName="node" presStyleLbl="node1" presStyleIdx="2" presStyleCnt="3">
        <dgm:presLayoutVars>
          <dgm:bulletEnabled val="1"/>
        </dgm:presLayoutVars>
      </dgm:prSet>
      <dgm:spPr/>
    </dgm:pt>
  </dgm:ptLst>
  <dgm:cxnLst>
    <dgm:cxn modelId="{77C7831C-6095-4834-BEF6-803D5B58E160}" type="presOf" srcId="{1B7B5E96-723B-4082-B028-0D006B3040D1}" destId="{1DA50AD8-0614-4C79-9498-60F06408D5DF}" srcOrd="0" destOrd="0" presId="urn:microsoft.com/office/officeart/2005/8/layout/process2"/>
    <dgm:cxn modelId="{99D1F424-A392-44EF-AF5E-418D68EEB932}" type="presOf" srcId="{2F6B0C55-FD6C-41E6-BD91-6EEFF774A888}" destId="{FC0889D3-B316-4ADB-A671-C879C4ECB6BA}" srcOrd="0" destOrd="0" presId="urn:microsoft.com/office/officeart/2005/8/layout/process2"/>
    <dgm:cxn modelId="{0120E75B-15A8-4C71-BAFC-78BB8907258C}" srcId="{661C8AF9-21E8-4D32-ADA9-0DA3CF38ED17}" destId="{028B80A9-BE96-4CAC-90D0-A93CBCDC8097}" srcOrd="0" destOrd="0" parTransId="{48DF395E-5788-4A15-AF12-14BD4DC49353}" sibTransId="{85B7FAC4-B5DF-4BAC-9059-077565559EC0}"/>
    <dgm:cxn modelId="{B4FEBD41-DE72-437D-ABA7-B5FF37128542}" srcId="{661C8AF9-21E8-4D32-ADA9-0DA3CF38ED17}" destId="{1B7B5E96-723B-4082-B028-0D006B3040D1}" srcOrd="2" destOrd="0" parTransId="{470AA3F1-CE93-4393-8939-DC5319994726}" sibTransId="{497318A7-E16E-4B1C-A746-550EF06E10E5}"/>
    <dgm:cxn modelId="{69686269-74C3-4987-B69D-2F376272E945}" srcId="{661C8AF9-21E8-4D32-ADA9-0DA3CF38ED17}" destId="{2F6B0C55-FD6C-41E6-BD91-6EEFF774A888}" srcOrd="1" destOrd="0" parTransId="{158B704F-D45A-4FC9-B856-5D6BD38201A9}" sibTransId="{BB5E0598-C822-4DF5-AF8D-A89CE1C82980}"/>
    <dgm:cxn modelId="{8202207E-9F68-4693-A974-2F32BF5447C2}" type="presOf" srcId="{BB5E0598-C822-4DF5-AF8D-A89CE1C82980}" destId="{8E4061C4-33ED-4969-B3F4-E372854E68AD}" srcOrd="0" destOrd="0" presId="urn:microsoft.com/office/officeart/2005/8/layout/process2"/>
    <dgm:cxn modelId="{E134699D-A7EF-4CF2-9A57-6CC014506682}" type="presOf" srcId="{661C8AF9-21E8-4D32-ADA9-0DA3CF38ED17}" destId="{32D04A36-3F69-4E04-816E-FE0E2D8F97BF}" srcOrd="0" destOrd="0" presId="urn:microsoft.com/office/officeart/2005/8/layout/process2"/>
    <dgm:cxn modelId="{A567AFC5-FEF8-42BE-A0CB-132EE419F30B}" type="presOf" srcId="{BB5E0598-C822-4DF5-AF8D-A89CE1C82980}" destId="{23FDF026-9A2C-41F3-A649-EA8F9E839933}" srcOrd="1" destOrd="0" presId="urn:microsoft.com/office/officeart/2005/8/layout/process2"/>
    <dgm:cxn modelId="{2195C8C9-04BB-4DAC-BBFE-62ACC4015B5B}" type="presOf" srcId="{85B7FAC4-B5DF-4BAC-9059-077565559EC0}" destId="{7410361E-13C6-414C-955C-50898B55074A}" srcOrd="1" destOrd="0" presId="urn:microsoft.com/office/officeart/2005/8/layout/process2"/>
    <dgm:cxn modelId="{15679BD3-82FC-4AB3-9DDC-76252D70DB7E}" type="presOf" srcId="{85B7FAC4-B5DF-4BAC-9059-077565559EC0}" destId="{0545889E-0C15-401C-A1A7-8CC4C24B9E8F}" srcOrd="0" destOrd="0" presId="urn:microsoft.com/office/officeart/2005/8/layout/process2"/>
    <dgm:cxn modelId="{8DF4F0E3-091D-4CAA-A26F-247BD5248F6D}" type="presOf" srcId="{028B80A9-BE96-4CAC-90D0-A93CBCDC8097}" destId="{2C2DCE58-3C09-4CFC-B01A-EAEDEE7E369E}" srcOrd="0" destOrd="0" presId="urn:microsoft.com/office/officeart/2005/8/layout/process2"/>
    <dgm:cxn modelId="{9A02594D-3385-448A-8EAA-8E36B79840B0}" type="presParOf" srcId="{32D04A36-3F69-4E04-816E-FE0E2D8F97BF}" destId="{2C2DCE58-3C09-4CFC-B01A-EAEDEE7E369E}" srcOrd="0" destOrd="0" presId="urn:microsoft.com/office/officeart/2005/8/layout/process2"/>
    <dgm:cxn modelId="{C3BE85D3-A39D-4F55-B628-CC5FB93660EE}" type="presParOf" srcId="{32D04A36-3F69-4E04-816E-FE0E2D8F97BF}" destId="{0545889E-0C15-401C-A1A7-8CC4C24B9E8F}" srcOrd="1" destOrd="0" presId="urn:microsoft.com/office/officeart/2005/8/layout/process2"/>
    <dgm:cxn modelId="{B11EB293-0E11-4C86-BFAC-D028D6BBD3D5}" type="presParOf" srcId="{0545889E-0C15-401C-A1A7-8CC4C24B9E8F}" destId="{7410361E-13C6-414C-955C-50898B55074A}" srcOrd="0" destOrd="0" presId="urn:microsoft.com/office/officeart/2005/8/layout/process2"/>
    <dgm:cxn modelId="{7A3925DA-848B-4651-B126-A04F280FB87E}" type="presParOf" srcId="{32D04A36-3F69-4E04-816E-FE0E2D8F97BF}" destId="{FC0889D3-B316-4ADB-A671-C879C4ECB6BA}" srcOrd="2" destOrd="0" presId="urn:microsoft.com/office/officeart/2005/8/layout/process2"/>
    <dgm:cxn modelId="{FA6BAA2E-4E05-4054-97A1-4A3DE46991F1}" type="presParOf" srcId="{32D04A36-3F69-4E04-816E-FE0E2D8F97BF}" destId="{8E4061C4-33ED-4969-B3F4-E372854E68AD}" srcOrd="3" destOrd="0" presId="urn:microsoft.com/office/officeart/2005/8/layout/process2"/>
    <dgm:cxn modelId="{1EBE2B22-6411-4DF2-A129-F033A20C68C8}" type="presParOf" srcId="{8E4061C4-33ED-4969-B3F4-E372854E68AD}" destId="{23FDF026-9A2C-41F3-A649-EA8F9E839933}" srcOrd="0" destOrd="0" presId="urn:microsoft.com/office/officeart/2005/8/layout/process2"/>
    <dgm:cxn modelId="{AD4C130D-BA3F-43D5-8228-D0E0377F0A47}" type="presParOf" srcId="{32D04A36-3F69-4E04-816E-FE0E2D8F97BF}" destId="{1DA50AD8-0614-4C79-9498-60F06408D5DF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BDE4C7-F10A-427F-8D61-9B335B35C7A3}">
      <dsp:nvSpPr>
        <dsp:cNvPr id="0" name=""/>
        <dsp:cNvSpPr/>
      </dsp:nvSpPr>
      <dsp:spPr>
        <a:xfrm>
          <a:off x="1995337" y="478"/>
          <a:ext cx="1165195" cy="64473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tx1">
                  <a:lumMod val="85000"/>
                  <a:lumOff val="15000"/>
                </a:schemeClr>
              </a:solidFill>
            </a:rPr>
            <a:t>asumsi</a:t>
          </a:r>
          <a:endParaRPr lang="en-US" sz="1400" b="1" kern="1200" dirty="0">
            <a:solidFill>
              <a:schemeClr val="tx1">
                <a:lumMod val="85000"/>
                <a:lumOff val="15000"/>
              </a:schemeClr>
            </a:solidFill>
          </a:endParaRPr>
        </a:p>
      </dsp:txBody>
      <dsp:txXfrm>
        <a:off x="2026810" y="31951"/>
        <a:ext cx="1102249" cy="581789"/>
      </dsp:txXfrm>
    </dsp:sp>
    <dsp:sp modelId="{A67338CB-7E70-46E2-A751-DE9D04A4D8FD}">
      <dsp:nvSpPr>
        <dsp:cNvPr id="0" name=""/>
        <dsp:cNvSpPr/>
      </dsp:nvSpPr>
      <dsp:spPr>
        <a:xfrm>
          <a:off x="1060045" y="322846"/>
          <a:ext cx="3035780" cy="3035780"/>
        </a:xfrm>
        <a:custGeom>
          <a:avLst/>
          <a:gdLst/>
          <a:ahLst/>
          <a:cxnLst/>
          <a:rect l="0" t="0" r="0" b="0"/>
          <a:pathLst>
            <a:path>
              <a:moveTo>
                <a:pt x="2205668" y="164763"/>
              </a:moveTo>
              <a:arcTo wR="1517890" hR="1517890" stAng="17816622" swAng="795261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1D2A31-A6EE-4297-8860-BA031DDFF30D}">
      <dsp:nvSpPr>
        <dsp:cNvPr id="0" name=""/>
        <dsp:cNvSpPr/>
      </dsp:nvSpPr>
      <dsp:spPr>
        <a:xfrm>
          <a:off x="3309869" y="759423"/>
          <a:ext cx="1165195" cy="644735"/>
        </a:xfrm>
        <a:prstGeom prst="roundRect">
          <a:avLst/>
        </a:prstGeom>
        <a:solidFill>
          <a:schemeClr val="accent3">
            <a:hueOff val="542120"/>
            <a:satOff val="20000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>
              <a:solidFill>
                <a:schemeClr val="bg2">
                  <a:lumMod val="50000"/>
                </a:schemeClr>
              </a:solidFill>
            </a:rPr>
            <a:t>Hipotesa</a:t>
          </a:r>
          <a:r>
            <a:rPr lang="en-US" sz="1400" b="1" kern="1200" dirty="0">
              <a:solidFill>
                <a:schemeClr val="bg2">
                  <a:lumMod val="50000"/>
                </a:schemeClr>
              </a:solidFill>
            </a:rPr>
            <a:t> / testing</a:t>
          </a:r>
        </a:p>
      </dsp:txBody>
      <dsp:txXfrm>
        <a:off x="3341342" y="790896"/>
        <a:ext cx="1102249" cy="581789"/>
      </dsp:txXfrm>
    </dsp:sp>
    <dsp:sp modelId="{D0A1746A-37A7-44CB-9812-39305D7DF337}">
      <dsp:nvSpPr>
        <dsp:cNvPr id="0" name=""/>
        <dsp:cNvSpPr/>
      </dsp:nvSpPr>
      <dsp:spPr>
        <a:xfrm>
          <a:off x="1060045" y="322846"/>
          <a:ext cx="3035780" cy="3035780"/>
        </a:xfrm>
        <a:custGeom>
          <a:avLst/>
          <a:gdLst/>
          <a:ahLst/>
          <a:cxnLst/>
          <a:rect l="0" t="0" r="0" b="0"/>
          <a:pathLst>
            <a:path>
              <a:moveTo>
                <a:pt x="3012147" y="1251082"/>
              </a:moveTo>
              <a:arcTo wR="1517890" hR="1517890" stAng="20992572" swAng="1214856"/>
            </a:path>
          </a:pathLst>
        </a:custGeom>
        <a:noFill/>
        <a:ln w="6350" cap="flat" cmpd="sng" algn="ctr">
          <a:solidFill>
            <a:schemeClr val="accent3">
              <a:hueOff val="542120"/>
              <a:satOff val="20000"/>
              <a:lumOff val="-2941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E8CD68-36C0-491C-83D8-BA1EBA0C29D4}">
      <dsp:nvSpPr>
        <dsp:cNvPr id="0" name=""/>
        <dsp:cNvSpPr/>
      </dsp:nvSpPr>
      <dsp:spPr>
        <a:xfrm>
          <a:off x="3309869" y="2277313"/>
          <a:ext cx="1165195" cy="644735"/>
        </a:xfrm>
        <a:prstGeom prst="roundRect">
          <a:avLst/>
        </a:prstGeom>
        <a:solidFill>
          <a:schemeClr val="accent3">
            <a:hueOff val="1084240"/>
            <a:satOff val="40000"/>
            <a:lumOff val="-5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Test </a:t>
          </a:r>
          <a:r>
            <a:rPr lang="en-US" sz="1400" b="1" kern="1200" dirty="0" err="1"/>
            <a:t>dan</a:t>
          </a:r>
          <a:r>
            <a:rPr lang="en-US" sz="1400" b="1" kern="1200" dirty="0"/>
            <a:t> </a:t>
          </a:r>
          <a:r>
            <a:rPr lang="en-US" sz="1400" b="1" kern="1200" dirty="0" err="1"/>
            <a:t>kumpulan</a:t>
          </a:r>
          <a:r>
            <a:rPr lang="en-US" sz="1400" b="1" kern="1200" dirty="0"/>
            <a:t> data</a:t>
          </a:r>
        </a:p>
      </dsp:txBody>
      <dsp:txXfrm>
        <a:off x="3341342" y="2308786"/>
        <a:ext cx="1102249" cy="581789"/>
      </dsp:txXfrm>
    </dsp:sp>
    <dsp:sp modelId="{D9D744F8-D566-4424-9D63-C6C8268D5B0C}">
      <dsp:nvSpPr>
        <dsp:cNvPr id="0" name=""/>
        <dsp:cNvSpPr/>
      </dsp:nvSpPr>
      <dsp:spPr>
        <a:xfrm>
          <a:off x="1060045" y="322846"/>
          <a:ext cx="3035780" cy="3035780"/>
        </a:xfrm>
        <a:custGeom>
          <a:avLst/>
          <a:gdLst/>
          <a:ahLst/>
          <a:cxnLst/>
          <a:rect l="0" t="0" r="0" b="0"/>
          <a:pathLst>
            <a:path>
              <a:moveTo>
                <a:pt x="2497585" y="2677282"/>
              </a:moveTo>
              <a:arcTo wR="1517890" hR="1517890" stAng="2988117" swAng="795261"/>
            </a:path>
          </a:pathLst>
        </a:custGeom>
        <a:noFill/>
        <a:ln w="6350" cap="flat" cmpd="sng" algn="ctr">
          <a:solidFill>
            <a:schemeClr val="accent3">
              <a:hueOff val="1084240"/>
              <a:satOff val="40000"/>
              <a:lumOff val="-5882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20CF6D-BD35-416D-BCBD-5D4103B2C6D5}">
      <dsp:nvSpPr>
        <dsp:cNvPr id="0" name=""/>
        <dsp:cNvSpPr/>
      </dsp:nvSpPr>
      <dsp:spPr>
        <a:xfrm>
          <a:off x="1995337" y="3036259"/>
          <a:ext cx="1165195" cy="644735"/>
        </a:xfrm>
        <a:prstGeom prst="roundRect">
          <a:avLst/>
        </a:prstGeom>
        <a:solidFill>
          <a:schemeClr val="accent3">
            <a:hueOff val="1626359"/>
            <a:satOff val="60000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/>
            <a:t>Keputusan</a:t>
          </a:r>
          <a:endParaRPr lang="en-US" sz="1400" b="1" kern="1200" dirty="0"/>
        </a:p>
      </dsp:txBody>
      <dsp:txXfrm>
        <a:off x="2026810" y="3067732"/>
        <a:ext cx="1102249" cy="581789"/>
      </dsp:txXfrm>
    </dsp:sp>
    <dsp:sp modelId="{B8FAD49F-3478-4936-B602-D68D18160192}">
      <dsp:nvSpPr>
        <dsp:cNvPr id="0" name=""/>
        <dsp:cNvSpPr/>
      </dsp:nvSpPr>
      <dsp:spPr>
        <a:xfrm>
          <a:off x="1060045" y="322846"/>
          <a:ext cx="3035780" cy="3035780"/>
        </a:xfrm>
        <a:custGeom>
          <a:avLst/>
          <a:gdLst/>
          <a:ahLst/>
          <a:cxnLst/>
          <a:rect l="0" t="0" r="0" b="0"/>
          <a:pathLst>
            <a:path>
              <a:moveTo>
                <a:pt x="830111" y="2871016"/>
              </a:moveTo>
              <a:arcTo wR="1517890" hR="1517890" stAng="7016622" swAng="795261"/>
            </a:path>
          </a:pathLst>
        </a:custGeom>
        <a:noFill/>
        <a:ln w="6350" cap="flat" cmpd="sng" algn="ctr">
          <a:solidFill>
            <a:schemeClr val="accent3">
              <a:hueOff val="1626359"/>
              <a:satOff val="60000"/>
              <a:lumOff val="-8824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8F8004-9EC6-4B66-BEF4-C03359DF5DA9}">
      <dsp:nvSpPr>
        <dsp:cNvPr id="0" name=""/>
        <dsp:cNvSpPr/>
      </dsp:nvSpPr>
      <dsp:spPr>
        <a:xfrm>
          <a:off x="680805" y="2277313"/>
          <a:ext cx="1165195" cy="644735"/>
        </a:xfrm>
        <a:prstGeom prst="roundRect">
          <a:avLst/>
        </a:prstGeom>
        <a:solidFill>
          <a:schemeClr val="accent3">
            <a:hueOff val="2168479"/>
            <a:satOff val="80000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/>
            <a:t>Kumpulan data</a:t>
          </a:r>
        </a:p>
      </dsp:txBody>
      <dsp:txXfrm>
        <a:off x="712278" y="2308786"/>
        <a:ext cx="1102249" cy="581789"/>
      </dsp:txXfrm>
    </dsp:sp>
    <dsp:sp modelId="{8056A2B3-6957-488B-9A0E-337A4E4BD5BE}">
      <dsp:nvSpPr>
        <dsp:cNvPr id="0" name=""/>
        <dsp:cNvSpPr/>
      </dsp:nvSpPr>
      <dsp:spPr>
        <a:xfrm>
          <a:off x="1060045" y="322846"/>
          <a:ext cx="3035780" cy="3035780"/>
        </a:xfrm>
        <a:custGeom>
          <a:avLst/>
          <a:gdLst/>
          <a:ahLst/>
          <a:cxnLst/>
          <a:rect l="0" t="0" r="0" b="0"/>
          <a:pathLst>
            <a:path>
              <a:moveTo>
                <a:pt x="23633" y="1784698"/>
              </a:moveTo>
              <a:arcTo wR="1517890" hR="1517890" stAng="10192572" swAng="1214856"/>
            </a:path>
          </a:pathLst>
        </a:custGeom>
        <a:noFill/>
        <a:ln w="6350" cap="flat" cmpd="sng" algn="ctr">
          <a:solidFill>
            <a:schemeClr val="accent3">
              <a:hueOff val="2168479"/>
              <a:satOff val="80000"/>
              <a:lumOff val="-11765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49B718-6343-4286-A6F4-765F724663E2}">
      <dsp:nvSpPr>
        <dsp:cNvPr id="0" name=""/>
        <dsp:cNvSpPr/>
      </dsp:nvSpPr>
      <dsp:spPr>
        <a:xfrm>
          <a:off x="680805" y="759423"/>
          <a:ext cx="1165195" cy="644735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 err="1"/>
            <a:t>tujuan</a:t>
          </a:r>
          <a:endParaRPr lang="en-US" sz="1400" b="1" kern="1200" dirty="0"/>
        </a:p>
      </dsp:txBody>
      <dsp:txXfrm>
        <a:off x="712278" y="790896"/>
        <a:ext cx="1102249" cy="581789"/>
      </dsp:txXfrm>
    </dsp:sp>
    <dsp:sp modelId="{3CBA1F6D-702F-4841-AA4D-488FC9C5B03F}">
      <dsp:nvSpPr>
        <dsp:cNvPr id="0" name=""/>
        <dsp:cNvSpPr/>
      </dsp:nvSpPr>
      <dsp:spPr>
        <a:xfrm>
          <a:off x="1060045" y="322846"/>
          <a:ext cx="3035780" cy="3035780"/>
        </a:xfrm>
        <a:custGeom>
          <a:avLst/>
          <a:gdLst/>
          <a:ahLst/>
          <a:cxnLst/>
          <a:rect l="0" t="0" r="0" b="0"/>
          <a:pathLst>
            <a:path>
              <a:moveTo>
                <a:pt x="538195" y="358498"/>
              </a:moveTo>
              <a:arcTo wR="1517890" hR="1517890" stAng="13788117" swAng="795261"/>
            </a:path>
          </a:pathLst>
        </a:custGeom>
        <a:noFill/>
        <a:ln w="635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5EE12A-D967-420C-9552-E2F998611A81}">
      <dsp:nvSpPr>
        <dsp:cNvPr id="0" name=""/>
        <dsp:cNvSpPr/>
      </dsp:nvSpPr>
      <dsp:spPr>
        <a:xfrm>
          <a:off x="711199" y="0"/>
          <a:ext cx="4064000" cy="4064000"/>
        </a:xfrm>
        <a:prstGeom prst="triangle">
          <a:avLst/>
        </a:prstGeom>
        <a:solidFill>
          <a:schemeClr val="accent5">
            <a:lumMod val="50000"/>
            <a:alpha val="67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2EF516-062A-42FC-BF4F-868F59488881}">
      <dsp:nvSpPr>
        <dsp:cNvPr id="0" name=""/>
        <dsp:cNvSpPr/>
      </dsp:nvSpPr>
      <dsp:spPr>
        <a:xfrm>
          <a:off x="2743199" y="406796"/>
          <a:ext cx="2641600" cy="72231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4. </a:t>
          </a:r>
          <a:r>
            <a:rPr lang="en-US" sz="1800" kern="1200" dirty="0" err="1"/>
            <a:t>Kebajikan</a:t>
          </a:r>
          <a:endParaRPr lang="en-US" sz="1800" kern="1200" dirty="0"/>
        </a:p>
      </dsp:txBody>
      <dsp:txXfrm>
        <a:off x="2778459" y="442056"/>
        <a:ext cx="2571080" cy="651792"/>
      </dsp:txXfrm>
    </dsp:sp>
    <dsp:sp modelId="{49EE3DFE-2A85-40A4-830F-B296BB823504}">
      <dsp:nvSpPr>
        <dsp:cNvPr id="0" name=""/>
        <dsp:cNvSpPr/>
      </dsp:nvSpPr>
      <dsp:spPr>
        <a:xfrm>
          <a:off x="2743199" y="1219398"/>
          <a:ext cx="2641600" cy="72231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228600" lvl="0" indent="-22860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3. </a:t>
          </a:r>
          <a:r>
            <a:rPr lang="en-US" sz="1800" kern="1200" dirty="0" err="1"/>
            <a:t>Keilmuan</a:t>
          </a:r>
          <a:r>
            <a:rPr lang="en-US" sz="1800" kern="1200" dirty="0"/>
            <a:t> (validity / reality)</a:t>
          </a:r>
        </a:p>
      </dsp:txBody>
      <dsp:txXfrm>
        <a:off x="2778459" y="1254658"/>
        <a:ext cx="2571080" cy="651792"/>
      </dsp:txXfrm>
    </dsp:sp>
    <dsp:sp modelId="{33892800-C404-4BC0-A7C9-90BADDDFD0CE}">
      <dsp:nvSpPr>
        <dsp:cNvPr id="0" name=""/>
        <dsp:cNvSpPr/>
      </dsp:nvSpPr>
      <dsp:spPr>
        <a:xfrm>
          <a:off x="2743199" y="2032000"/>
          <a:ext cx="2641600" cy="72231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2. </a:t>
          </a:r>
          <a:r>
            <a:rPr lang="en-US" sz="1800" kern="1200" dirty="0" err="1"/>
            <a:t>Pengalaman</a:t>
          </a:r>
          <a:r>
            <a:rPr lang="en-US" sz="1800" kern="1200" dirty="0"/>
            <a:t> </a:t>
          </a:r>
          <a:r>
            <a:rPr lang="en-US" sz="1800" kern="1200" dirty="0" err="1"/>
            <a:t>hidup</a:t>
          </a:r>
          <a:endParaRPr lang="en-US" sz="1800" kern="1200" dirty="0"/>
        </a:p>
      </dsp:txBody>
      <dsp:txXfrm>
        <a:off x="2778459" y="2067260"/>
        <a:ext cx="2571080" cy="651792"/>
      </dsp:txXfrm>
    </dsp:sp>
    <dsp:sp modelId="{12EE69AA-38CC-427E-8C69-40BC3231D075}">
      <dsp:nvSpPr>
        <dsp:cNvPr id="0" name=""/>
        <dsp:cNvSpPr/>
      </dsp:nvSpPr>
      <dsp:spPr>
        <a:xfrm>
          <a:off x="2743199" y="2844601"/>
          <a:ext cx="2641600" cy="722312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1. </a:t>
          </a:r>
          <a:r>
            <a:rPr lang="en-US" sz="1800" kern="1200" dirty="0" err="1"/>
            <a:t>Penginderaan</a:t>
          </a:r>
          <a:r>
            <a:rPr lang="en-US" sz="1800" kern="1200" dirty="0"/>
            <a:t> </a:t>
          </a:r>
          <a:r>
            <a:rPr lang="en-US" sz="1800" kern="1200" dirty="0" err="1"/>
            <a:t>fisik</a:t>
          </a:r>
          <a:endParaRPr lang="en-US" sz="1800" kern="1200" dirty="0"/>
        </a:p>
      </dsp:txBody>
      <dsp:txXfrm>
        <a:off x="2778459" y="2879861"/>
        <a:ext cx="2571080" cy="6517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2DCE58-3C09-4CFC-B01A-EAEDEE7E369E}">
      <dsp:nvSpPr>
        <dsp:cNvPr id="0" name=""/>
        <dsp:cNvSpPr/>
      </dsp:nvSpPr>
      <dsp:spPr>
        <a:xfrm>
          <a:off x="1214448" y="0"/>
          <a:ext cx="1810694" cy="10160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/>
            <a:t>mendengar</a:t>
          </a:r>
          <a:endParaRPr lang="en-US" sz="2600" kern="1200" dirty="0"/>
        </a:p>
      </dsp:txBody>
      <dsp:txXfrm>
        <a:off x="1244206" y="29758"/>
        <a:ext cx="1751178" cy="956484"/>
      </dsp:txXfrm>
    </dsp:sp>
    <dsp:sp modelId="{0545889E-0C15-401C-A1A7-8CC4C24B9E8F}">
      <dsp:nvSpPr>
        <dsp:cNvPr id="0" name=""/>
        <dsp:cNvSpPr/>
      </dsp:nvSpPr>
      <dsp:spPr>
        <a:xfrm rot="5293684">
          <a:off x="1952777" y="1041399"/>
          <a:ext cx="381182" cy="457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-5400000">
        <a:off x="2004441" y="1079435"/>
        <a:ext cx="274320" cy="266827"/>
      </dsp:txXfrm>
    </dsp:sp>
    <dsp:sp modelId="{FC0889D3-B316-4ADB-A671-C879C4ECB6BA}">
      <dsp:nvSpPr>
        <dsp:cNvPr id="0" name=""/>
        <dsp:cNvSpPr/>
      </dsp:nvSpPr>
      <dsp:spPr>
        <a:xfrm>
          <a:off x="1252542" y="1523999"/>
          <a:ext cx="1828800" cy="1016000"/>
        </a:xfrm>
        <a:prstGeom prst="roundRect">
          <a:avLst>
            <a:gd name="adj" fmla="val 1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/>
            <a:t>merespon</a:t>
          </a:r>
          <a:endParaRPr lang="en-US" sz="2600" kern="1200" dirty="0"/>
        </a:p>
      </dsp:txBody>
      <dsp:txXfrm>
        <a:off x="1282300" y="1553757"/>
        <a:ext cx="1769284" cy="956484"/>
      </dsp:txXfrm>
    </dsp:sp>
    <dsp:sp modelId="{8E4061C4-33ED-4969-B3F4-E372854E68AD}">
      <dsp:nvSpPr>
        <dsp:cNvPr id="0" name=""/>
        <dsp:cNvSpPr/>
      </dsp:nvSpPr>
      <dsp:spPr>
        <a:xfrm rot="5400000">
          <a:off x="1976442" y="2565399"/>
          <a:ext cx="381000" cy="45720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 rot="-5400000">
        <a:off x="2029782" y="2603499"/>
        <a:ext cx="274320" cy="266700"/>
      </dsp:txXfrm>
    </dsp:sp>
    <dsp:sp modelId="{1DA50AD8-0614-4C79-9498-60F06408D5DF}">
      <dsp:nvSpPr>
        <dsp:cNvPr id="0" name=""/>
        <dsp:cNvSpPr/>
      </dsp:nvSpPr>
      <dsp:spPr>
        <a:xfrm>
          <a:off x="1252542" y="3047999"/>
          <a:ext cx="1828800" cy="1016000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 err="1">
              <a:solidFill>
                <a:srgbClr val="FF0000"/>
              </a:solidFill>
            </a:rPr>
            <a:t>kooperatif</a:t>
          </a:r>
          <a:endParaRPr lang="en-US" sz="2600" kern="1200" dirty="0">
            <a:solidFill>
              <a:srgbClr val="FF0000"/>
            </a:solidFill>
          </a:endParaRPr>
        </a:p>
      </dsp:txBody>
      <dsp:txXfrm>
        <a:off x="1282300" y="3077757"/>
        <a:ext cx="1769284" cy="9564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1D9A8F-D89F-4A67-B596-DAD1FBFF45D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5E9E7A-E64C-406F-9330-39241EC726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281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06D3BA-0B87-4DE1-872E-C49DD3697D90}" type="slidenum">
              <a:rPr lang="id-ID" smtClean="0"/>
              <a:t>1</a:t>
            </a:fld>
            <a:endParaRPr lang="id-ID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1F7341B0-DB7F-933C-0EB8-29F2BD6CDC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CB58A0DD-1846-484F-8AA4-FA3758A56FFD}" type="slidenum">
              <a:rPr lang="en-US" altLang="en-US"/>
              <a:pPr eaLnBrk="1" hangingPunct="1"/>
              <a:t>6</a:t>
            </a:fld>
            <a:endParaRPr lang="en-US" altLang="en-US"/>
          </a:p>
        </p:txBody>
      </p:sp>
      <p:sp>
        <p:nvSpPr>
          <p:cNvPr id="29699" name="Slide Image Placeholder 1">
            <a:extLst>
              <a:ext uri="{FF2B5EF4-FFF2-40B4-BE49-F238E27FC236}">
                <a16:creationId xmlns:a16="http://schemas.microsoft.com/office/drawing/2014/main" id="{E74A52D2-BA92-9485-D4BC-0CD22147DDB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700" name="Notes Placeholder 2">
            <a:extLst>
              <a:ext uri="{FF2B5EF4-FFF2-40B4-BE49-F238E27FC236}">
                <a16:creationId xmlns:a16="http://schemas.microsoft.com/office/drawing/2014/main" id="{0DAB8B4B-9B79-8B75-AB96-658BDB2346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</a:rPr>
              <a:t>GREAT IS THE ENEMY OF GOOD </a:t>
            </a:r>
            <a:r>
              <a:rPr lang="en-US" altLang="en-US">
                <a:latin typeface="Arial" panose="020B0604020202020204" pitchFamily="34" charset="0"/>
                <a:sym typeface="Wingdings" panose="05000000000000000000" pitchFamily="2" charset="2"/>
              </a:rPr>
              <a:t> better do something good quickly than do great slowly, because every start up can be improved upon (Bo Peabody)</a:t>
            </a:r>
            <a:endParaRPr lang="en-US" altLang="en-US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id-ID" altLang="en-US">
              <a:latin typeface="Arial" panose="020B0604020202020204" pitchFamily="34" charset="0"/>
            </a:endParaRPr>
          </a:p>
        </p:txBody>
      </p:sp>
      <p:sp>
        <p:nvSpPr>
          <p:cNvPr id="29701" name="Slide Number Placeholder 3">
            <a:extLst>
              <a:ext uri="{FF2B5EF4-FFF2-40B4-BE49-F238E27FC236}">
                <a16:creationId xmlns:a16="http://schemas.microsoft.com/office/drawing/2014/main" id="{C65BB58C-6696-4755-4DC6-84D8F4CE4A51}"/>
              </a:ext>
            </a:extLst>
          </p:cNvPr>
          <p:cNvSpPr txBox="1">
            <a:spLocks noGrp="1"/>
          </p:cNvSpPr>
          <p:nvPr/>
        </p:nvSpPr>
        <p:spPr bwMode="auto">
          <a:xfrm>
            <a:off x="4144963" y="9118600"/>
            <a:ext cx="3168650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45139381-78A5-4011-B21D-73FCDBA54291}" type="slidenum">
              <a:rPr lang="id-ID" altLang="en-US" sz="1200"/>
              <a:pPr algn="r" eaLnBrk="1" hangingPunct="1"/>
              <a:t>6</a:t>
            </a:fld>
            <a:endParaRPr lang="id-ID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E1302-F113-450E-CAE1-30C190CC6F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281522-DDF5-97ED-91C3-F7FA76CA41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98B10E-E121-38BE-C148-A1B912604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C702-FCE0-4F39-ADE2-0143481827F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40BA0-DCDD-040C-BF40-51C7360AB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107D5A-7217-9DAD-BDA0-72EE7B3E5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5573-1465-4B42-97DC-785F2E310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522986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DA89B-8FC2-B2DF-D385-E1559693B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124AD-FA5B-9AE6-8025-66F5A1F6F5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71AEF3-31DB-E824-0983-3700EA0EB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C702-FCE0-4F39-ADE2-0143481827F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684BE5-9655-656A-8162-8DD0A4598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D635E6-9482-D7AC-0A66-90B418ABE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5573-1465-4B42-97DC-785F2E310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741416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298EE-CBCA-2720-7999-F3CF3E1D9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D9DC6F-D954-71D5-5FD6-3037930279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D0719-FAA1-7DEC-F956-C777E890B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C702-FCE0-4F39-ADE2-0143481827F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F244D7-B001-F0A2-48C4-4B7D2C741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F38D70-127B-9FAF-CE10-4CCAA77687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5573-1465-4B42-97DC-785F2E310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043593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C8902-2209-321D-2636-81A0B5A43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66DA1-B5EB-F2B0-E0E4-FA7C59F067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15290E-A8F3-F945-2ECC-D714A0609A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FB81FF-CDD6-F97C-F2F0-9403F13F1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C702-FCE0-4F39-ADE2-0143481827F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8E420B-D8D6-D3EB-10E8-87343F08F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3ADF62-27D6-7C6A-7610-068C23584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5573-1465-4B42-97DC-785F2E310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258388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1D8AA-E87A-8F77-8C1D-B85CC6892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2D024D-B8C7-A5D8-31A4-9896C6ACBE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36435B-8FFC-9B3C-1CDF-7E362498D8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F08A5B-1A5A-78A3-62F0-C097943AE2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00B9B8-3A20-BA96-E31A-01C12D72386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88454A-8437-287B-3733-647E63B0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C702-FCE0-4F39-ADE2-0143481827F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0DACDB-0325-064B-7A4D-9F0C4193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FEABA7-CB61-A715-10F4-977F8F24E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5573-1465-4B42-97DC-785F2E310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644310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4692C-900F-24E9-94F2-999892441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F195F0-8E10-05AC-F468-064028D50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C702-FCE0-4F39-ADE2-0143481827F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15527E-7767-7CB4-9B41-DBE784263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C64F15-33D8-D147-6A8E-070592E31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5573-1465-4B42-97DC-785F2E310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68502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AD5D85-5552-062D-561D-F63409C20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C702-FCE0-4F39-ADE2-0143481827F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95A3C0-F348-431D-D6C6-9393F91FC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16D1EF-A3DC-587B-5141-BB92D688B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5573-1465-4B42-97DC-785F2E310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152899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9A242-E21C-B588-5758-FD60D8876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A5E0B0-5DF8-B2A6-74C8-4B92B3D39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6FEC24-D64E-5CE4-660A-09C3A0817B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45816E-CDBB-2801-C2FB-F7D9105FE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C702-FCE0-4F39-ADE2-0143481827F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FF7D2B-1FFB-C486-E8BB-22CB18A01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6184A2-A763-26F8-4F11-45A1E29C1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5573-1465-4B42-97DC-785F2E310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704327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520CF-FE29-20E6-1234-42918D035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5CE2A2-19E8-E6B9-7B1F-FE3F6E5A02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559BBF-DA7C-02D4-474E-3C3E6130D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851817-7309-E932-38E1-46CF5CCD7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C702-FCE0-4F39-ADE2-0143481827F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7C6CAE-53ED-8503-E117-4C7FE89A6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1C0F1B-5CCE-935C-4FD4-7EDBF95CD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5573-1465-4B42-97DC-785F2E310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67515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134E4-25CF-ECD5-8978-1BD5DB32E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80A75E-6BFE-3BA5-63FB-AFCE1C32DF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2B60D-AC16-5B2C-5FB6-C3AB6A2D6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C702-FCE0-4F39-ADE2-0143481827F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84F4F-F03A-0D4E-C1D1-EDD8127D2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1CC065-F903-9C4A-5DE4-FADA0AB5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5573-1465-4B42-97DC-785F2E310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75513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F9FE4-B5CA-666C-5CCE-F5EA90193F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28A5AB-A1AE-349F-8154-C65D9CECDC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90C04F-2259-A96B-75BF-EC0A1DFB92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EC702-FCE0-4F39-ADE2-0143481827F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33013-62F6-A8ED-241D-536574065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918F12-6A3E-B0AA-0E22-5F17BA7C7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75573-1465-4B42-97DC-785F2E310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932754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B27123-C8DB-38F3-D259-99AF9544C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625127-04E9-7DDA-F9EC-4ABE24BFE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0C0D5-B06F-4893-5CA2-6B3530D8E1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EC702-FCE0-4F39-ADE2-0143481827FE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DF5D4-4CB8-9594-EB70-93F17CE067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D771CD-9780-FCCA-6660-92AC0F247B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75573-1465-4B42-97DC-785F2E310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740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unnywow.com/index.php?controller=Photo&amp;action=Photos&amp;id=31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telkomsel.zoom.us/j/92499614147?pwd=BIambQMtTxe0d6c78Z3sM9bbw2YaXe.1" TargetMode="Externa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unnywow effect - Concentration">
            <a:hlinkClick r:id="rId3"/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21920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057400" y="711200"/>
            <a:ext cx="8077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rgbClr val="CC0000"/>
                </a:solidFill>
                <a:latin typeface="Tw Cen MT Condensed Extra Bold" pitchFamily="34" charset="0"/>
                <a:cs typeface="Aharoni" pitchFamily="2" charset="-79"/>
              </a:rPr>
              <a:t>4.BERORIENTASI PADA </a:t>
            </a:r>
            <a:br>
              <a:rPr lang="en-US" sz="8800" b="1" dirty="0">
                <a:solidFill>
                  <a:srgbClr val="CC0000"/>
                </a:solidFill>
                <a:latin typeface="Tw Cen MT Condensed Extra Bold" pitchFamily="34" charset="0"/>
                <a:cs typeface="Aharoni" pitchFamily="2" charset="-79"/>
              </a:rPr>
            </a:br>
            <a:r>
              <a:rPr lang="id-ID" sz="8800" b="1" dirty="0">
                <a:solidFill>
                  <a:srgbClr val="CC0000"/>
                </a:solidFill>
                <a:latin typeface="Tw Cen MT Condensed Extra Bold" pitchFamily="34" charset="0"/>
                <a:cs typeface="Aharoni" pitchFamily="2" charset="-79"/>
              </a:rPr>
              <a:t>TINDA</a:t>
            </a:r>
            <a:r>
              <a:rPr lang="en-US" sz="8800" b="1" dirty="0">
                <a:solidFill>
                  <a:srgbClr val="CC0000"/>
                </a:solidFill>
                <a:latin typeface="Tw Cen MT Condensed Extra Bold" pitchFamily="34" charset="0"/>
                <a:cs typeface="Aharoni" pitchFamily="2" charset="-79"/>
              </a:rPr>
              <a:t>KAN</a:t>
            </a:r>
            <a:endParaRPr lang="en-US" sz="8800" dirty="0">
              <a:solidFill>
                <a:srgbClr val="CC0000"/>
              </a:solidFill>
              <a:latin typeface="Tw Cen MT Condensed Extra Bold" pitchFamily="34" charset="0"/>
              <a:cs typeface="Aharoni" pitchFamily="2" charset="-79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DE5EBB-C1F6-48F9-1E49-91BCBFD0E430}"/>
              </a:ext>
            </a:extLst>
          </p:cNvPr>
          <p:cNvSpPr txBox="1"/>
          <p:nvPr/>
        </p:nvSpPr>
        <p:spPr>
          <a:xfrm>
            <a:off x="1605280" y="5024517"/>
            <a:ext cx="10180320" cy="7694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ID" sz="20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https://telkomsel.zoom.us/j/92499614147?pwd=BIambQMtTxe0d6c78Z3sM9bbw2YaXe.1</a:t>
            </a:r>
            <a:r>
              <a:rPr lang="en-ID" sz="2000" dirty="0"/>
              <a:t> </a:t>
            </a:r>
          </a:p>
          <a:p>
            <a:pPr algn="ctr"/>
            <a:r>
              <a:rPr lang="en-ID" sz="2400" dirty="0"/>
              <a:t>Meeting ID:   924 9961 4147        Passcode:    PSIUPIYAI</a:t>
            </a: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CE406A96-99BB-1187-2EA2-63588A721B25}"/>
              </a:ext>
            </a:extLst>
          </p:cNvPr>
          <p:cNvSpPr/>
          <p:nvPr/>
        </p:nvSpPr>
        <p:spPr>
          <a:xfrm>
            <a:off x="1130061" y="1785939"/>
            <a:ext cx="10394830" cy="40719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800" dirty="0" err="1">
                <a:solidFill>
                  <a:schemeClr val="tx1"/>
                </a:solidFill>
              </a:rPr>
              <a:t>Mempelajari</a:t>
            </a:r>
            <a:r>
              <a:rPr lang="en-US" sz="2800" dirty="0">
                <a:solidFill>
                  <a:schemeClr val="tx1"/>
                </a:solidFill>
              </a:rPr>
              <a:t> salah </a:t>
            </a:r>
            <a:r>
              <a:rPr lang="en-US" sz="2800" dirty="0" err="1">
                <a:solidFill>
                  <a:schemeClr val="tx1"/>
                </a:solidFill>
              </a:rPr>
              <a:t>satu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karakter</a:t>
            </a:r>
            <a:r>
              <a:rPr lang="en-US" sz="2800" dirty="0">
                <a:solidFill>
                  <a:schemeClr val="tx1"/>
                </a:solidFill>
              </a:rPr>
              <a:t> yang </a:t>
            </a:r>
            <a:r>
              <a:rPr lang="en-US" sz="2800" dirty="0" err="1">
                <a:solidFill>
                  <a:schemeClr val="tx1"/>
                </a:solidFill>
              </a:rPr>
              <a:t>perlu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dikembangkan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sebagai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calon</a:t>
            </a:r>
            <a:r>
              <a:rPr lang="en-US" sz="2800" dirty="0">
                <a:solidFill>
                  <a:schemeClr val="tx1"/>
                </a:solidFill>
              </a:rPr>
              <a:t> entrepreneur </a:t>
            </a:r>
            <a:r>
              <a:rPr lang="en-US" sz="2800" dirty="0" err="1">
                <a:solidFill>
                  <a:schemeClr val="tx1"/>
                </a:solidFill>
              </a:rPr>
              <a:t>yaitu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senantiasa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berorientasi</a:t>
            </a:r>
            <a:r>
              <a:rPr lang="en-US" sz="2800" dirty="0">
                <a:solidFill>
                  <a:schemeClr val="tx1"/>
                </a:solidFill>
              </a:rPr>
              <a:t> pada </a:t>
            </a:r>
            <a:r>
              <a:rPr lang="en-US" sz="2800" dirty="0" err="1">
                <a:solidFill>
                  <a:schemeClr val="tx1"/>
                </a:solidFill>
              </a:rPr>
              <a:t>tindakan</a:t>
            </a:r>
            <a:endParaRPr lang="en-US" sz="2800" dirty="0">
              <a:solidFill>
                <a:schemeClr val="tx1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endParaRPr lang="en-US" sz="2800" dirty="0">
              <a:solidFill>
                <a:schemeClr val="tx1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800" dirty="0" err="1">
                <a:solidFill>
                  <a:schemeClr val="tx1"/>
                </a:solidFill>
              </a:rPr>
              <a:t>Memahami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tindakan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sikap</a:t>
            </a:r>
            <a:r>
              <a:rPr lang="en-US" sz="2800" dirty="0">
                <a:solidFill>
                  <a:schemeClr val="tx1"/>
                </a:solidFill>
              </a:rPr>
              <a:t> yang </a:t>
            </a:r>
            <a:r>
              <a:rPr lang="en-US" sz="2800" dirty="0" err="1">
                <a:solidFill>
                  <a:schemeClr val="tx1"/>
                </a:solidFill>
              </a:rPr>
              <a:t>perlu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dimiliki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untuk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dapat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menjadi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pribadi</a:t>
            </a:r>
            <a:r>
              <a:rPr lang="en-US" sz="2800" dirty="0">
                <a:solidFill>
                  <a:schemeClr val="tx1"/>
                </a:solidFill>
              </a:rPr>
              <a:t> yang </a:t>
            </a:r>
            <a:r>
              <a:rPr lang="en-US" sz="2800" dirty="0" err="1">
                <a:solidFill>
                  <a:schemeClr val="tx1"/>
                </a:solidFill>
              </a:rPr>
              <a:t>berorientasi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pada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</a:rPr>
              <a:t>tindakan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099" name="Title 5">
            <a:extLst>
              <a:ext uri="{FF2B5EF4-FFF2-40B4-BE49-F238E27FC236}">
                <a16:creationId xmlns:a16="http://schemas.microsoft.com/office/drawing/2014/main" id="{3893AD37-79EF-E4AE-D489-676D26CDBFD4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id-ID" altLang="en-US"/>
              <a:t>Tujuan Pengajaran </a:t>
            </a: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1D52810E-E9B6-0D93-F9EC-8A68ABEB1F5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00200" y="914400"/>
            <a:ext cx="90678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sz="5400" dirty="0" err="1"/>
              <a:t>Ciri-ciri</a:t>
            </a:r>
            <a:r>
              <a:rPr lang="en-US" altLang="en-US" sz="5400" dirty="0"/>
              <a:t> </a:t>
            </a:r>
            <a:r>
              <a:rPr lang="en-US" altLang="en-US" sz="5400" dirty="0" err="1"/>
              <a:t>Pengusaha</a:t>
            </a:r>
            <a:br>
              <a:rPr lang="en-US" altLang="en-US" sz="5400" dirty="0"/>
            </a:br>
            <a:r>
              <a:rPr lang="en-US" altLang="en-US" sz="2400" dirty="0"/>
              <a:t>(Mampu </a:t>
            </a:r>
            <a:r>
              <a:rPr lang="en-US" altLang="en-US" sz="2400" dirty="0" err="1"/>
              <a:t>Mengambil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keputusan</a:t>
            </a:r>
            <a:r>
              <a:rPr lang="en-US" altLang="en-US" sz="2400" dirty="0"/>
              <a:t> dan </a:t>
            </a:r>
            <a:r>
              <a:rPr lang="en-US" altLang="en-US" sz="2400" dirty="0" err="1"/>
              <a:t>Bertindak</a:t>
            </a:r>
            <a:r>
              <a:rPr lang="en-US" altLang="en-US" sz="2400" dirty="0"/>
              <a:t> </a:t>
            </a:r>
            <a:r>
              <a:rPr lang="en-US" altLang="en-US" sz="2400" dirty="0" err="1"/>
              <a:t>Cepat</a:t>
            </a:r>
            <a:r>
              <a:rPr lang="en-US" altLang="en-US" sz="2400" dirty="0"/>
              <a:t>)</a:t>
            </a:r>
            <a:br>
              <a:rPr lang="en-US" altLang="en-US" sz="2000" dirty="0"/>
            </a:br>
            <a:endParaRPr lang="en-US" altLang="en-US" sz="5400" dirty="0"/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757CCFBA-CA94-AE5A-E2CC-3F241644E07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662023" y="1596537"/>
            <a:ext cx="7239000" cy="1371600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 err="1"/>
              <a:t>Orientasi</a:t>
            </a:r>
            <a:r>
              <a:rPr lang="en-US" altLang="en-US" sz="1800" dirty="0"/>
              <a:t> PDCA (Plan, Do, Check and Action) </a:t>
            </a:r>
            <a:r>
              <a:rPr lang="en-US" altLang="en-US" sz="1800" dirty="0">
                <a:sym typeface="Wingdings" panose="05000000000000000000" pitchFamily="2" charset="2"/>
              </a:rPr>
              <a:t> </a:t>
            </a:r>
            <a:r>
              <a:rPr lang="en-US" altLang="en-US" sz="1800" dirty="0" err="1"/>
              <a:t>Menghindari</a:t>
            </a:r>
            <a:r>
              <a:rPr lang="en-US" altLang="en-US" sz="1800" dirty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US" altLang="en-US" sz="1800" dirty="0"/>
              <a:t> NATO (No Action Talk Only) </a:t>
            </a:r>
            <a:r>
              <a:rPr lang="en-US" altLang="en-US" sz="1800" dirty="0">
                <a:sym typeface="Wingdings" panose="05000000000000000000" pitchFamily="2" charset="2"/>
              </a:rPr>
              <a:t> </a:t>
            </a:r>
            <a:r>
              <a:rPr lang="en-US" altLang="en-US" sz="1800" dirty="0" err="1">
                <a:sym typeface="Wingdings" panose="05000000000000000000" pitchFamily="2" charset="2"/>
              </a:rPr>
              <a:t>hasil</a:t>
            </a:r>
            <a:r>
              <a:rPr lang="en-US" altLang="en-US" sz="1800" dirty="0">
                <a:sym typeface="Wingdings" panose="05000000000000000000" pitchFamily="2" charset="2"/>
              </a:rPr>
              <a:t> : </a:t>
            </a:r>
            <a:r>
              <a:rPr lang="en-US" altLang="en-US" sz="1800" dirty="0" err="1">
                <a:sym typeface="Wingdings" panose="05000000000000000000" pitchFamily="2" charset="2"/>
              </a:rPr>
              <a:t>gosip</a:t>
            </a:r>
            <a:r>
              <a:rPr lang="en-US" altLang="en-US" sz="1800" dirty="0">
                <a:sym typeface="Wingdings" panose="05000000000000000000" pitchFamily="2" charset="2"/>
              </a:rPr>
              <a:t>, </a:t>
            </a:r>
            <a:r>
              <a:rPr lang="en-US" altLang="en-US" sz="1800" dirty="0" err="1">
                <a:sym typeface="Wingdings" panose="05000000000000000000" pitchFamily="2" charset="2"/>
              </a:rPr>
              <a:t>konflik</a:t>
            </a:r>
            <a:endParaRPr lang="en-US" altLang="en-US" sz="1800" dirty="0"/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US" altLang="en-US" sz="1800" dirty="0"/>
              <a:t> NADO (No Action Dream Only) </a:t>
            </a:r>
            <a:r>
              <a:rPr lang="en-US" altLang="en-US" sz="1800" dirty="0">
                <a:sym typeface="Wingdings" panose="05000000000000000000" pitchFamily="2" charset="2"/>
              </a:rPr>
              <a:t> </a:t>
            </a:r>
            <a:r>
              <a:rPr lang="en-US" altLang="en-US" sz="1800" dirty="0" err="1">
                <a:sym typeface="Wingdings" panose="05000000000000000000" pitchFamily="2" charset="2"/>
              </a:rPr>
              <a:t>hasil</a:t>
            </a:r>
            <a:r>
              <a:rPr lang="en-US" altLang="en-US" sz="1800" dirty="0">
                <a:sym typeface="Wingdings" panose="05000000000000000000" pitchFamily="2" charset="2"/>
              </a:rPr>
              <a:t> : </a:t>
            </a:r>
            <a:r>
              <a:rPr lang="en-US" altLang="en-US" sz="1800" dirty="0" err="1">
                <a:sym typeface="Wingdings" panose="05000000000000000000" pitchFamily="2" charset="2"/>
              </a:rPr>
              <a:t>visi</a:t>
            </a:r>
            <a:r>
              <a:rPr lang="en-US" altLang="en-US" sz="1800" dirty="0">
                <a:sym typeface="Wingdings" panose="05000000000000000000" pitchFamily="2" charset="2"/>
              </a:rPr>
              <a:t>, </a:t>
            </a:r>
            <a:r>
              <a:rPr lang="en-US" altLang="en-US" sz="1800" dirty="0" err="1">
                <a:sym typeface="Wingdings" panose="05000000000000000000" pitchFamily="2" charset="2"/>
              </a:rPr>
              <a:t>karya</a:t>
            </a:r>
            <a:r>
              <a:rPr lang="en-US" altLang="en-US" sz="1800" dirty="0">
                <a:sym typeface="Wingdings" panose="05000000000000000000" pitchFamily="2" charset="2"/>
              </a:rPr>
              <a:t> </a:t>
            </a:r>
            <a:r>
              <a:rPr lang="en-US" altLang="en-US" sz="1800" dirty="0" err="1">
                <a:sym typeface="Wingdings" panose="05000000000000000000" pitchFamily="2" charset="2"/>
              </a:rPr>
              <a:t>seni</a:t>
            </a:r>
            <a:endParaRPr lang="en-US" altLang="en-US" sz="1800" dirty="0"/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en-US" altLang="en-US" sz="1800" dirty="0"/>
              <a:t> NACO (No Action Concept Only) </a:t>
            </a:r>
            <a:r>
              <a:rPr lang="en-US" altLang="en-US" sz="1800" dirty="0">
                <a:sym typeface="Wingdings" panose="05000000000000000000" pitchFamily="2" charset="2"/>
              </a:rPr>
              <a:t> </a:t>
            </a:r>
            <a:r>
              <a:rPr lang="en-US" altLang="en-US" sz="1800" dirty="0" err="1">
                <a:sym typeface="Wingdings" panose="05000000000000000000" pitchFamily="2" charset="2"/>
              </a:rPr>
              <a:t>hasil</a:t>
            </a:r>
            <a:r>
              <a:rPr lang="en-US" altLang="en-US" sz="1800" dirty="0">
                <a:sym typeface="Wingdings" panose="05000000000000000000" pitchFamily="2" charset="2"/>
              </a:rPr>
              <a:t> : </a:t>
            </a:r>
            <a:r>
              <a:rPr lang="en-US" altLang="en-US" sz="1800" dirty="0" err="1">
                <a:sym typeface="Wingdings" panose="05000000000000000000" pitchFamily="2" charset="2"/>
              </a:rPr>
              <a:t>teori</a:t>
            </a:r>
            <a:r>
              <a:rPr lang="en-US" altLang="en-US" sz="1800" dirty="0">
                <a:sym typeface="Wingdings" panose="05000000000000000000" pitchFamily="2" charset="2"/>
              </a:rPr>
              <a:t>, </a:t>
            </a:r>
            <a:r>
              <a:rPr lang="en-US" altLang="en-US" sz="1800" dirty="0" err="1">
                <a:sym typeface="Wingdings" panose="05000000000000000000" pitchFamily="2" charset="2"/>
              </a:rPr>
              <a:t>falsafah</a:t>
            </a:r>
            <a:endParaRPr lang="en-US" altLang="en-US" sz="1800" dirty="0"/>
          </a:p>
          <a:p>
            <a:pPr eaLnBrk="1" hangingPunct="1"/>
            <a:endParaRPr lang="en-US" altLang="en-US" sz="180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E1483EC-E51F-B2CD-7315-F3F7560F71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2940222"/>
              </p:ext>
            </p:extLst>
          </p:nvPr>
        </p:nvGraphicFramePr>
        <p:xfrm>
          <a:off x="5962869" y="2794017"/>
          <a:ext cx="5155871" cy="36814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Pentagon 5">
            <a:extLst>
              <a:ext uri="{FF2B5EF4-FFF2-40B4-BE49-F238E27FC236}">
                <a16:creationId xmlns:a16="http://schemas.microsoft.com/office/drawing/2014/main" id="{A5AD1590-36C7-E597-B7C7-1BA137937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3123995"/>
            <a:ext cx="2062162" cy="3195637"/>
          </a:xfrm>
          <a:prstGeom prst="homePlate">
            <a:avLst>
              <a:gd name="adj" fmla="val 50000"/>
            </a:avLst>
          </a:prstGeom>
          <a:solidFill>
            <a:srgbClr val="000000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lt1"/>
                </a:solidFill>
              </a:rPr>
              <a:t>NACO </a:t>
            </a:r>
            <a:r>
              <a:rPr lang="en-US" dirty="0">
                <a:solidFill>
                  <a:schemeClr val="lt1"/>
                </a:solidFill>
                <a:sym typeface="Wingdings" pitchFamily="2" charset="2"/>
              </a:rPr>
              <a:t> </a:t>
            </a:r>
            <a:r>
              <a:rPr lang="en-US" dirty="0" err="1">
                <a:solidFill>
                  <a:schemeClr val="lt1"/>
                </a:solidFill>
                <a:sym typeface="Wingdings" pitchFamily="2" charset="2"/>
              </a:rPr>
              <a:t>akademis</a:t>
            </a:r>
            <a:r>
              <a:rPr lang="en-US" dirty="0">
                <a:solidFill>
                  <a:schemeClr val="lt1"/>
                </a:solidFill>
                <a:sym typeface="Wingdings" pitchFamily="2" charset="2"/>
              </a:rPr>
              <a:t>, </a:t>
            </a:r>
            <a:r>
              <a:rPr lang="en-US" dirty="0" err="1">
                <a:solidFill>
                  <a:schemeClr val="lt1"/>
                </a:solidFill>
                <a:sym typeface="Wingdings" pitchFamily="2" charset="2"/>
              </a:rPr>
              <a:t>logika</a:t>
            </a:r>
            <a:r>
              <a:rPr lang="en-US" dirty="0">
                <a:solidFill>
                  <a:schemeClr val="lt1"/>
                </a:solidFill>
                <a:sym typeface="Wingdings" pitchFamily="2" charset="2"/>
              </a:rPr>
              <a:t> formal (</a:t>
            </a:r>
            <a:r>
              <a:rPr lang="en-US" dirty="0" err="1">
                <a:solidFill>
                  <a:schemeClr val="lt1"/>
                </a:solidFill>
                <a:sym typeface="Wingdings" pitchFamily="2" charset="2"/>
              </a:rPr>
              <a:t>terlalu</a:t>
            </a:r>
            <a:r>
              <a:rPr lang="en-US" dirty="0">
                <a:solidFill>
                  <a:schemeClr val="lt1"/>
                </a:solidFill>
                <a:sym typeface="Wingdings" pitchFamily="2" charset="2"/>
              </a:rPr>
              <a:t> </a:t>
            </a:r>
            <a:r>
              <a:rPr lang="en-US" dirty="0" err="1">
                <a:solidFill>
                  <a:schemeClr val="lt1"/>
                </a:solidFill>
                <a:sym typeface="Wingdings" pitchFamily="2" charset="2"/>
              </a:rPr>
              <a:t>berhati-hati</a:t>
            </a:r>
            <a:r>
              <a:rPr lang="en-US" dirty="0">
                <a:solidFill>
                  <a:schemeClr val="lt1"/>
                </a:solidFill>
                <a:sym typeface="Wingdings" pitchFamily="2" charset="2"/>
              </a:rPr>
              <a:t>)</a:t>
            </a:r>
            <a:endParaRPr lang="en-US" dirty="0">
              <a:solidFill>
                <a:schemeClr val="lt1"/>
              </a:solidFill>
            </a:endParaRPr>
          </a:p>
        </p:txBody>
      </p:sp>
      <p:grpSp>
        <p:nvGrpSpPr>
          <p:cNvPr id="2" name="Group 6">
            <a:extLst>
              <a:ext uri="{FF2B5EF4-FFF2-40B4-BE49-F238E27FC236}">
                <a16:creationId xmlns:a16="http://schemas.microsoft.com/office/drawing/2014/main" id="{B97F0C4B-3F25-CAF9-95F9-93B591AA2ED7}"/>
              </a:ext>
            </a:extLst>
          </p:cNvPr>
          <p:cNvGrpSpPr/>
          <p:nvPr/>
        </p:nvGrpSpPr>
        <p:grpSpPr>
          <a:xfrm>
            <a:off x="7958206" y="4194807"/>
            <a:ext cx="1165195" cy="644735"/>
            <a:chOff x="680805" y="2277313"/>
            <a:chExt cx="1165195" cy="644735"/>
          </a:xfrm>
          <a:solidFill>
            <a:schemeClr val="accent1"/>
          </a:solidFill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22E533AD-5CB3-CE1F-169A-70BD36F6FB61}"/>
                </a:ext>
              </a:extLst>
            </p:cNvPr>
            <p:cNvSpPr/>
            <p:nvPr/>
          </p:nvSpPr>
          <p:spPr>
            <a:xfrm>
              <a:off x="680805" y="2277313"/>
              <a:ext cx="1165195" cy="644735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-80000"/>
                <a:alphaOff val="0"/>
              </a:schemeClr>
            </a:fillRef>
            <a:effectRef idx="0">
              <a:schemeClr val="accent3">
                <a:hueOff val="0"/>
                <a:satOff val="0"/>
                <a:lumOff val="-8000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ID"/>
            </a:p>
          </p:txBody>
        </p:sp>
        <p:sp>
          <p:nvSpPr>
            <p:cNvPr id="9" name="Rounded Rectangle 4">
              <a:extLst>
                <a:ext uri="{FF2B5EF4-FFF2-40B4-BE49-F238E27FC236}">
                  <a16:creationId xmlns:a16="http://schemas.microsoft.com/office/drawing/2014/main" id="{093AB41A-06E9-900F-F5C6-4A8F0CB6AEB5}"/>
                </a:ext>
              </a:extLst>
            </p:cNvPr>
            <p:cNvSpPr/>
            <p:nvPr/>
          </p:nvSpPr>
          <p:spPr>
            <a:xfrm>
              <a:off x="712278" y="2322233"/>
              <a:ext cx="1102249" cy="58178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53340" tIns="53340" rIns="53340" bIns="5334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1400" b="1" dirty="0">
                  <a:solidFill>
                    <a:schemeClr val="tx1"/>
                  </a:solidFill>
                </a:rPr>
                <a:t>Loop </a:t>
              </a:r>
              <a:r>
                <a:rPr lang="en-US" sz="1400" b="1" dirty="0" err="1">
                  <a:solidFill>
                    <a:schemeClr val="tx1"/>
                  </a:solidFill>
                </a:rPr>
                <a:t>Akademis</a:t>
              </a:r>
              <a:endParaRPr lang="en-US" sz="1400" b="1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27D14053-D405-F0BD-F035-FB73D9088B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76400" y="609600"/>
            <a:ext cx="6172200" cy="1143000"/>
          </a:xfrm>
        </p:spPr>
        <p:txBody>
          <a:bodyPr/>
          <a:lstStyle/>
          <a:p>
            <a:pPr eaLnBrk="1" hangingPunct="1"/>
            <a:r>
              <a:rPr lang="en-US" altLang="en-US" sz="3200"/>
              <a:t>8</a:t>
            </a:r>
            <a:r>
              <a:rPr lang="en-US" altLang="en-US" sz="3200" baseline="30000"/>
              <a:t>th </a:t>
            </a:r>
            <a:r>
              <a:rPr lang="en-US" altLang="en-US" sz="3200"/>
              <a:t>Habits of Highly Effective People</a:t>
            </a:r>
            <a:br>
              <a:rPr lang="en-US" altLang="en-US" sz="3200"/>
            </a:br>
            <a:r>
              <a:rPr lang="en-US" altLang="en-US" sz="2400"/>
              <a:t>(Stephen Covey)</a:t>
            </a:r>
            <a:r>
              <a:rPr lang="en-US" altLang="en-US" sz="2000"/>
              <a:t> </a:t>
            </a:r>
            <a:endParaRPr lang="en-US" altLang="en-US" sz="3200"/>
          </a:p>
        </p:txBody>
      </p:sp>
      <p:sp>
        <p:nvSpPr>
          <p:cNvPr id="6147" name="Content Placeholder 2">
            <a:extLst>
              <a:ext uri="{FF2B5EF4-FFF2-40B4-BE49-F238E27FC236}">
                <a16:creationId xmlns:a16="http://schemas.microsoft.com/office/drawing/2014/main" id="{4982D4ED-9337-E9E5-F2AA-F14912C8E91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981200" y="2103438"/>
            <a:ext cx="8229600" cy="4525962"/>
          </a:xfrm>
        </p:spPr>
        <p:txBody>
          <a:bodyPr/>
          <a:lstStyle/>
          <a:p>
            <a:pPr marL="514350" indent="-514350">
              <a:buFont typeface="Impact" panose="020B0806030902050204" pitchFamily="34" charset="0"/>
              <a:buAutoNum type="arabicPeriod"/>
            </a:pPr>
            <a:r>
              <a:rPr lang="en-US" altLang="en-US" sz="2400"/>
              <a:t>Proaktif </a:t>
            </a:r>
          </a:p>
          <a:p>
            <a:pPr marL="514350" indent="-514350">
              <a:buFont typeface="Impact" panose="020B0806030902050204" pitchFamily="34" charset="0"/>
              <a:buAutoNum type="arabicPeriod"/>
            </a:pPr>
            <a:r>
              <a:rPr lang="en-US" altLang="en-US" sz="2400"/>
              <a:t>Bermula dari Ujung Pemikiran (end of mind)</a:t>
            </a:r>
          </a:p>
          <a:p>
            <a:pPr marL="514350" indent="-514350">
              <a:buFont typeface="Impact" panose="020B0806030902050204" pitchFamily="34" charset="0"/>
              <a:buAutoNum type="arabicPeriod"/>
            </a:pPr>
            <a:r>
              <a:rPr lang="en-US" altLang="en-US" sz="2400"/>
              <a:t>Dahulukan Hal yang Utama</a:t>
            </a:r>
          </a:p>
          <a:p>
            <a:pPr marL="514350" indent="-514350">
              <a:buFont typeface="Impact" panose="020B0806030902050204" pitchFamily="34" charset="0"/>
              <a:buAutoNum type="arabicPeriod"/>
            </a:pPr>
            <a:r>
              <a:rPr lang="en-US" altLang="en-US" sz="2400"/>
              <a:t>Berfikir Menang – Menang  (win – win )</a:t>
            </a:r>
          </a:p>
          <a:p>
            <a:pPr marL="514350" indent="-514350">
              <a:buFont typeface="Impact" panose="020B0806030902050204" pitchFamily="34" charset="0"/>
              <a:buAutoNum type="arabicPeriod"/>
            </a:pPr>
            <a:r>
              <a:rPr lang="en-US" altLang="en-US" sz="2400"/>
              <a:t>Memahami Untuk Dipahami</a:t>
            </a:r>
          </a:p>
          <a:p>
            <a:pPr marL="514350" indent="-514350">
              <a:buFont typeface="Impact" panose="020B0806030902050204" pitchFamily="34" charset="0"/>
              <a:buAutoNum type="arabicPeriod"/>
            </a:pPr>
            <a:r>
              <a:rPr lang="en-US" altLang="en-US" sz="2400"/>
              <a:t>Sinergi</a:t>
            </a:r>
          </a:p>
          <a:p>
            <a:pPr marL="514350" indent="-514350">
              <a:buFont typeface="Impact" panose="020B0806030902050204" pitchFamily="34" charset="0"/>
              <a:buAutoNum type="arabicPeriod"/>
            </a:pPr>
            <a:r>
              <a:rPr lang="en-US" altLang="en-US" sz="2400"/>
              <a:t>Menajamkan Ketahanan, Fleksibilitas dan Kekuatan</a:t>
            </a:r>
          </a:p>
          <a:p>
            <a:pPr marL="514350" indent="-514350">
              <a:buFont typeface="Impact" panose="020B0806030902050204" pitchFamily="34" charset="0"/>
              <a:buAutoNum type="arabicPeriod"/>
            </a:pPr>
            <a:r>
              <a:rPr lang="en-US" altLang="en-US" sz="2400"/>
              <a:t>Menemukan Keunikan dan Membantu Orang Lain Menemukannya</a:t>
            </a:r>
          </a:p>
        </p:txBody>
      </p: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A280E8CF-31C7-6AE2-C26E-29B178C30814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1. Proaktif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F23B37B2-3C15-B829-0B79-FC9056ECAC26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id-ID" altLang="en-US"/>
              <a:t>Mengambil inisiatif untuk bertindak, bukan menunggu atau berwacana</a:t>
            </a:r>
          </a:p>
          <a:p>
            <a:pPr eaLnBrk="1" hangingPunct="1"/>
            <a:r>
              <a:rPr lang="id-ID" altLang="en-US"/>
              <a:t>Mengambil tindakan sebelum sebuah kejadian yang tidak dikehendaki muncul :</a:t>
            </a:r>
          </a:p>
          <a:p>
            <a:pPr eaLnBrk="1" hangingPunct="1">
              <a:buFontTx/>
              <a:buNone/>
            </a:pPr>
            <a:r>
              <a:rPr lang="id-ID" altLang="en-US">
                <a:sym typeface="Wingdings" panose="05000000000000000000" pitchFamily="2" charset="2"/>
              </a:rPr>
              <a:t>		Terlatih di lapangan  memiliki intuisi</a:t>
            </a:r>
            <a:endParaRPr lang="id-ID" altLang="en-US"/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1">
            <a:extLst>
              <a:ext uri="{FF2B5EF4-FFF2-40B4-BE49-F238E27FC236}">
                <a16:creationId xmlns:a16="http://schemas.microsoft.com/office/drawing/2014/main" id="{B0348EF7-A02F-A4C0-30B2-60BBECB3C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464" y="5410201"/>
            <a:ext cx="864393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b="1"/>
              <a:t>Pelajaran dari simbolisasi ini: Lebih baik proaktif, bertindak cepat mengenali lapangan dan memiliki pertimbangan yang ‘Good’, daripada sesuatu yang lambat meskipun dengan pertimbangan yang ‘Great’</a:t>
            </a:r>
          </a:p>
        </p:txBody>
      </p:sp>
      <p:sp>
        <p:nvSpPr>
          <p:cNvPr id="61449" name="TextBox 22">
            <a:extLst>
              <a:ext uri="{FF2B5EF4-FFF2-40B4-BE49-F238E27FC236}">
                <a16:creationId xmlns:a16="http://schemas.microsoft.com/office/drawing/2014/main" id="{9097C864-25C2-AB13-B2EC-7F09CB441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457201"/>
            <a:ext cx="1219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id-ID" sz="2400" dirty="0">
                <a:solidFill>
                  <a:srgbClr val="CC9900"/>
                </a:solidFill>
                <a:latin typeface="+mj-lt"/>
              </a:rPr>
              <a:t>Contoh: </a:t>
            </a:r>
          </a:p>
        </p:txBody>
      </p:sp>
      <p:pic>
        <p:nvPicPr>
          <p:cNvPr id="8196" name="Picture 5">
            <a:extLst>
              <a:ext uri="{FF2B5EF4-FFF2-40B4-BE49-F238E27FC236}">
                <a16:creationId xmlns:a16="http://schemas.microsoft.com/office/drawing/2014/main" id="{DD199C33-0DE4-B10B-B67A-A28487175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9826" y="1004888"/>
            <a:ext cx="7572375" cy="4405312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15">
            <a:extLst>
              <a:ext uri="{FF2B5EF4-FFF2-40B4-BE49-F238E27FC236}">
                <a16:creationId xmlns:a16="http://schemas.microsoft.com/office/drawing/2014/main" id="{9E497DD7-5F95-93E7-5B58-F995EE2A9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57200"/>
            <a:ext cx="10731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C1157C6E-B01A-B778-9263-56FE00D9B2F4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marL="457200" indent="-457200"/>
            <a:r>
              <a:rPr lang="en-US" altLang="en-US"/>
              <a:t>2. Bermula Dari Ujung Pemikiran</a:t>
            </a: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879DDFB4-95E0-6CF9-25D0-53366E9B05D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851505"/>
            <a:ext cx="10515600" cy="4351338"/>
          </a:xfrm>
        </p:spPr>
        <p:txBody>
          <a:bodyPr/>
          <a:lstStyle/>
          <a:p>
            <a:pPr eaLnBrk="1" hangingPunct="1"/>
            <a:r>
              <a:rPr lang="id-ID" altLang="en-US" sz="3000"/>
              <a:t>Tidak </a:t>
            </a:r>
            <a:r>
              <a:rPr lang="en-US" altLang="en-US" sz="3000"/>
              <a:t>Sekedar T</a:t>
            </a:r>
            <a:r>
              <a:rPr lang="id-ID" altLang="en-US" sz="3000"/>
              <a:t>ujuan, tetapi Tujuan </a:t>
            </a:r>
            <a:r>
              <a:rPr lang="en-US" altLang="en-US" sz="3000"/>
              <a:t>Y</a:t>
            </a:r>
            <a:r>
              <a:rPr lang="id-ID" altLang="en-US" sz="3000"/>
              <a:t>ang Benar </a:t>
            </a:r>
          </a:p>
          <a:p>
            <a:pPr eaLnBrk="1" hangingPunct="1"/>
            <a:r>
              <a:rPr lang="id-ID" altLang="en-US" sz="3000"/>
              <a:t>Agar Mencapai Tujuan Yang Benar: </a:t>
            </a:r>
            <a:r>
              <a:rPr lang="en-US" altLang="en-US" sz="3000"/>
              <a:t>T</a:t>
            </a:r>
            <a:r>
              <a:rPr lang="id-ID" altLang="en-US" sz="3000"/>
              <a:t>uliskan misi pribadi hidup </a:t>
            </a:r>
            <a:r>
              <a:rPr lang="en-US" altLang="en-US" sz="3000"/>
              <a:t>Anda </a:t>
            </a:r>
            <a:r>
              <a:rPr lang="id-ID" altLang="en-US" sz="3000"/>
              <a:t>yang menggambarkan tujuan dan citra diri </a:t>
            </a:r>
          </a:p>
          <a:p>
            <a:pPr eaLnBrk="1" hangingPunct="1"/>
            <a:r>
              <a:rPr lang="id-ID" altLang="en-US" sz="3000"/>
              <a:t>Misi pribadi ditemukan melalui serangkaian tindakan atau kejadian</a:t>
            </a:r>
            <a:r>
              <a:rPr lang="en-US" altLang="en-US" sz="3000"/>
              <a:t>-kejadian</a:t>
            </a:r>
            <a:r>
              <a:rPr lang="id-ID" altLang="en-US" sz="3000"/>
              <a:t> </a:t>
            </a:r>
            <a:r>
              <a:rPr lang="en-US" altLang="en-US" sz="3000"/>
              <a:t>pahit </a:t>
            </a:r>
            <a:r>
              <a:rPr lang="id-ID" altLang="en-US" sz="3000"/>
              <a:t>sehingga membentuk kebajikan dan filosofi hidup </a:t>
            </a:r>
          </a:p>
          <a:p>
            <a:pPr eaLnBrk="1" hangingPunct="1"/>
            <a:endParaRPr lang="en-US" altLang="en-US" sz="3000"/>
          </a:p>
        </p:txBody>
      </p: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6463B3F5-4FE1-7FBF-5E9B-7D9741F7B23F}"/>
              </a:ext>
            </a:extLst>
          </p:cNvPr>
          <p:cNvGraphicFramePr/>
          <p:nvPr/>
        </p:nvGraphicFramePr>
        <p:xfrm>
          <a:off x="1095340" y="214311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B10E583-C8E5-A062-CE7D-7AB5254025F0}"/>
              </a:ext>
            </a:extLst>
          </p:cNvPr>
          <p:cNvCxnSpPr/>
          <p:nvPr/>
        </p:nvCxnSpPr>
        <p:spPr>
          <a:xfrm>
            <a:off x="6667501" y="2928939"/>
            <a:ext cx="1643063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67EBE59-9E85-904A-9567-57A807F7BF11}"/>
              </a:ext>
            </a:extLst>
          </p:cNvPr>
          <p:cNvCxnSpPr/>
          <p:nvPr/>
        </p:nvCxnSpPr>
        <p:spPr>
          <a:xfrm>
            <a:off x="6667501" y="3713164"/>
            <a:ext cx="1643063" cy="158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2A7F87C-4EFA-0B8E-4470-999C2D59ACF1}"/>
              </a:ext>
            </a:extLst>
          </p:cNvPr>
          <p:cNvCxnSpPr/>
          <p:nvPr/>
        </p:nvCxnSpPr>
        <p:spPr>
          <a:xfrm>
            <a:off x="6681788" y="4498975"/>
            <a:ext cx="1643062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13CDD66-D159-4E6A-0562-F77850470BBE}"/>
              </a:ext>
            </a:extLst>
          </p:cNvPr>
          <p:cNvCxnSpPr/>
          <p:nvPr/>
        </p:nvCxnSpPr>
        <p:spPr>
          <a:xfrm>
            <a:off x="6667501" y="5356225"/>
            <a:ext cx="1643063" cy="15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C1450D2-6479-BF60-089C-5921C5B0B66F}"/>
              </a:ext>
            </a:extLst>
          </p:cNvPr>
          <p:cNvSpPr/>
          <p:nvPr/>
        </p:nvSpPr>
        <p:spPr>
          <a:xfrm>
            <a:off x="8667750" y="2786064"/>
            <a:ext cx="1714500" cy="357187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Filosofi</a:t>
            </a:r>
            <a:endParaRPr lang="en-US" dirty="0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4BEDBF17-236F-6B7F-E0DA-B2091ACBA4F8}"/>
              </a:ext>
            </a:extLst>
          </p:cNvPr>
          <p:cNvSpPr/>
          <p:nvPr/>
        </p:nvSpPr>
        <p:spPr>
          <a:xfrm>
            <a:off x="8667750" y="3543300"/>
            <a:ext cx="1714500" cy="3571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Pembelajaran</a:t>
            </a:r>
            <a:endParaRPr lang="en-US" dirty="0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0C740757-7620-2E7D-1263-E52C4718FC94}"/>
              </a:ext>
            </a:extLst>
          </p:cNvPr>
          <p:cNvSpPr/>
          <p:nvPr/>
        </p:nvSpPr>
        <p:spPr>
          <a:xfrm>
            <a:off x="8667750" y="4286250"/>
            <a:ext cx="1714500" cy="3571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Sejarah</a:t>
            </a:r>
            <a:endParaRPr lang="en-US" dirty="0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AEFF74B-28AD-4E6A-6A83-E426BB5CCDAF}"/>
              </a:ext>
            </a:extLst>
          </p:cNvPr>
          <p:cNvSpPr/>
          <p:nvPr/>
        </p:nvSpPr>
        <p:spPr>
          <a:xfrm>
            <a:off x="8667750" y="5143500"/>
            <a:ext cx="1714500" cy="3571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/>
              <a:t>Anugrah</a:t>
            </a:r>
            <a:endParaRPr lang="en-US" dirty="0"/>
          </a:p>
        </p:txBody>
      </p:sp>
      <p:sp>
        <p:nvSpPr>
          <p:cNvPr id="10251" name="Title 14">
            <a:extLst>
              <a:ext uri="{FF2B5EF4-FFF2-40B4-BE49-F238E27FC236}">
                <a16:creationId xmlns:a16="http://schemas.microsoft.com/office/drawing/2014/main" id="{9DDC913C-66B8-6EB0-99DE-2AE94A40067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00200" y="914400"/>
            <a:ext cx="8229600" cy="990600"/>
          </a:xfrm>
        </p:spPr>
        <p:txBody>
          <a:bodyPr/>
          <a:lstStyle/>
          <a:p>
            <a:pPr eaLnBrk="1" hangingPunct="1"/>
            <a:r>
              <a:rPr lang="id-ID" altLang="en-US" sz="3200"/>
              <a:t>Kebajikan dapat diperoleh melalui tahapan berikut:</a:t>
            </a:r>
          </a:p>
        </p:txBody>
      </p:sp>
      <p:sp>
        <p:nvSpPr>
          <p:cNvPr id="10252" name="TextBox 14">
            <a:extLst>
              <a:ext uri="{FF2B5EF4-FFF2-40B4-BE49-F238E27FC236}">
                <a16:creationId xmlns:a16="http://schemas.microsoft.com/office/drawing/2014/main" id="{E9857098-58BB-32D6-1730-D13F4F1D6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1" y="6248401"/>
            <a:ext cx="37766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/>
              <a:t>Sumber: Rhenadl Kasali (2009), “Marketing in Crisis”</a:t>
            </a:r>
          </a:p>
        </p:txBody>
      </p:sp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Documents and Settings\Dian\My Documents\My Pictures\mentoring\human_resources.jpg">
            <a:extLst>
              <a:ext uri="{FF2B5EF4-FFF2-40B4-BE49-F238E27FC236}">
                <a16:creationId xmlns:a16="http://schemas.microsoft.com/office/drawing/2014/main" id="{C97E0451-A4CA-67E9-936C-7E5F4EDD3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4" y="1147764"/>
            <a:ext cx="5818187" cy="4872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itle 24">
            <a:extLst>
              <a:ext uri="{FF2B5EF4-FFF2-40B4-BE49-F238E27FC236}">
                <a16:creationId xmlns:a16="http://schemas.microsoft.com/office/drawing/2014/main" id="{7F803554-EF91-CFD8-27E5-1F8A03E6F6EE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err="1"/>
              <a:t>Penginderaan</a:t>
            </a:r>
            <a:r>
              <a:rPr lang="en-US" altLang="en-US" dirty="0"/>
              <a:t> </a:t>
            </a:r>
            <a:r>
              <a:rPr lang="en-US" altLang="en-US" dirty="0" err="1"/>
              <a:t>Manusia</a:t>
            </a:r>
            <a:r>
              <a:rPr lang="en-US" altLang="en-US" dirty="0"/>
              <a:t> Tingkat 1</a:t>
            </a:r>
          </a:p>
        </p:txBody>
      </p:sp>
      <p:sp>
        <p:nvSpPr>
          <p:cNvPr id="11268" name="Content Placeholder 23">
            <a:extLst>
              <a:ext uri="{FF2B5EF4-FFF2-40B4-BE49-F238E27FC236}">
                <a16:creationId xmlns:a16="http://schemas.microsoft.com/office/drawing/2014/main" id="{72C5826C-DE99-D34C-B842-69474E63072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910423" y="1690687"/>
            <a:ext cx="3670392" cy="3269501"/>
          </a:xfrm>
        </p:spPr>
        <p:txBody>
          <a:bodyPr>
            <a:normAutofit/>
          </a:bodyPr>
          <a:lstStyle/>
          <a:p>
            <a:pPr eaLnBrk="1" hangingPunct="1"/>
            <a:r>
              <a:rPr lang="id-ID" altLang="en-US" sz="2400" dirty="0"/>
              <a:t> Mulai dari bayi:   melalui stimulus temperatur (panas/hangat-dingin)</a:t>
            </a:r>
          </a:p>
          <a:p>
            <a:pPr eaLnBrk="1" hangingPunct="1"/>
            <a:r>
              <a:rPr lang="id-ID" altLang="en-US" sz="2400" dirty="0"/>
              <a:t> Gerakan-gerakan </a:t>
            </a:r>
          </a:p>
          <a:p>
            <a:pPr eaLnBrk="1" hangingPunct="1"/>
            <a:r>
              <a:rPr lang="id-ID" altLang="en-US" sz="2400" dirty="0"/>
              <a:t> Konsep</a:t>
            </a:r>
          </a:p>
          <a:p>
            <a:pPr eaLnBrk="1" hangingPunct="1"/>
            <a:r>
              <a:rPr lang="id-ID" altLang="en-US" sz="2400" dirty="0"/>
              <a:t> Bahasa Tubuh </a:t>
            </a:r>
          </a:p>
        </p:txBody>
      </p:sp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5">
            <a:extLst>
              <a:ext uri="{FF2B5EF4-FFF2-40B4-BE49-F238E27FC236}">
                <a16:creationId xmlns:a16="http://schemas.microsoft.com/office/drawing/2014/main" id="{B663615B-DC11-24AB-C611-B5F8185E6FAC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Agar </a:t>
            </a:r>
            <a:r>
              <a:rPr lang="en-US" altLang="en-US" dirty="0" err="1"/>
              <a:t>Mempunyai</a:t>
            </a:r>
            <a:r>
              <a:rPr lang="en-US" altLang="en-US" dirty="0"/>
              <a:t> </a:t>
            </a:r>
            <a:r>
              <a:rPr lang="en-US" altLang="en-US" dirty="0" err="1"/>
              <a:t>Intuisi</a:t>
            </a:r>
            <a:r>
              <a:rPr lang="en-US" altLang="en-US" dirty="0"/>
              <a:t> </a:t>
            </a:r>
            <a:r>
              <a:rPr lang="en-US" altLang="en-US" dirty="0">
                <a:sym typeface="Wingdings" panose="05000000000000000000" pitchFamily="2" charset="2"/>
              </a:rPr>
              <a:t> </a:t>
            </a:r>
            <a:r>
              <a:rPr lang="en-US" altLang="en-US" dirty="0" err="1">
                <a:sym typeface="Wingdings" panose="05000000000000000000" pitchFamily="2" charset="2"/>
              </a:rPr>
              <a:t>Matangkan</a:t>
            </a:r>
            <a:r>
              <a:rPr lang="en-US" altLang="en-US" dirty="0">
                <a:sym typeface="Wingdings" panose="05000000000000000000" pitchFamily="2" charset="2"/>
              </a:rPr>
              <a:t> </a:t>
            </a:r>
            <a:r>
              <a:rPr lang="en-US" altLang="en-US" dirty="0" err="1">
                <a:sym typeface="Wingdings" panose="05000000000000000000" pitchFamily="2" charset="2"/>
              </a:rPr>
              <a:t>Panca</a:t>
            </a:r>
            <a:r>
              <a:rPr lang="en-US" altLang="en-US" dirty="0">
                <a:sym typeface="Wingdings" panose="05000000000000000000" pitchFamily="2" charset="2"/>
              </a:rPr>
              <a:t> </a:t>
            </a:r>
            <a:r>
              <a:rPr lang="en-US" altLang="en-US" dirty="0" err="1">
                <a:sym typeface="Wingdings" panose="05000000000000000000" pitchFamily="2" charset="2"/>
              </a:rPr>
              <a:t>Indera</a:t>
            </a:r>
            <a:r>
              <a:rPr lang="en-US" altLang="en-US" dirty="0">
                <a:sym typeface="Wingdings" panose="05000000000000000000" pitchFamily="2" charset="2"/>
              </a:rPr>
              <a:t> </a:t>
            </a:r>
            <a:r>
              <a:rPr lang="en-US" altLang="en-US" dirty="0" err="1">
                <a:sym typeface="Wingdings" panose="05000000000000000000" pitchFamily="2" charset="2"/>
              </a:rPr>
              <a:t>Dengan</a:t>
            </a:r>
            <a:r>
              <a:rPr lang="en-US" altLang="en-US" dirty="0">
                <a:sym typeface="Wingdings" panose="05000000000000000000" pitchFamily="2" charset="2"/>
              </a:rPr>
              <a:t> </a:t>
            </a:r>
            <a:r>
              <a:rPr lang="en-US" altLang="en-US" dirty="0" err="1">
                <a:sym typeface="Wingdings" panose="05000000000000000000" pitchFamily="2" charset="2"/>
              </a:rPr>
              <a:t>Pengalaman</a:t>
            </a:r>
            <a:endParaRPr lang="en-US" altLang="en-US" dirty="0">
              <a:sym typeface="Wingdings" panose="05000000000000000000" pitchFamily="2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dirty="0">
              <a:sym typeface="Wingdings" panose="05000000000000000000" pitchFamily="2" charset="2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dirty="0" err="1">
                <a:sym typeface="Wingdings" panose="05000000000000000000" pitchFamily="2" charset="2"/>
              </a:rPr>
              <a:t>Maksimalisasi</a:t>
            </a:r>
            <a:r>
              <a:rPr lang="en-US" altLang="en-US" dirty="0">
                <a:sym typeface="Wingdings" panose="05000000000000000000" pitchFamily="2" charset="2"/>
              </a:rPr>
              <a:t>/</a:t>
            </a:r>
            <a:r>
              <a:rPr lang="en-US" altLang="en-US" dirty="0" err="1">
                <a:sym typeface="Wingdings" panose="05000000000000000000" pitchFamily="2" charset="2"/>
              </a:rPr>
              <a:t>Optimalisasi</a:t>
            </a:r>
            <a:r>
              <a:rPr lang="en-US" altLang="en-US" dirty="0">
                <a:sym typeface="Wingdings" panose="05000000000000000000" pitchFamily="2" charset="2"/>
              </a:rPr>
              <a:t> </a:t>
            </a:r>
            <a:r>
              <a:rPr lang="en-US" altLang="en-US" dirty="0" err="1">
                <a:sym typeface="Wingdings" panose="05000000000000000000" pitchFamily="2" charset="2"/>
              </a:rPr>
              <a:t>Penginderaan</a:t>
            </a:r>
            <a:r>
              <a:rPr lang="en-US" altLang="en-US" dirty="0">
                <a:sym typeface="Wingdings" panose="05000000000000000000" pitchFamily="2" charset="2"/>
              </a:rPr>
              <a:t> </a:t>
            </a:r>
            <a:r>
              <a:rPr lang="en-US" altLang="en-US" dirty="0" err="1">
                <a:sym typeface="Wingdings" panose="05000000000000000000" pitchFamily="2" charset="2"/>
              </a:rPr>
              <a:t>Dengan</a:t>
            </a:r>
            <a:r>
              <a:rPr lang="en-US" altLang="en-US" dirty="0">
                <a:sym typeface="Wingdings" panose="05000000000000000000" pitchFamily="2" charset="2"/>
              </a:rPr>
              <a:t> </a:t>
            </a:r>
            <a:r>
              <a:rPr lang="en-US" altLang="en-US" dirty="0" err="1">
                <a:sym typeface="Wingdings" panose="05000000000000000000" pitchFamily="2" charset="2"/>
              </a:rPr>
              <a:t>Pengalaman</a:t>
            </a:r>
            <a:r>
              <a:rPr lang="en-US" altLang="en-US" dirty="0">
                <a:sym typeface="Wingdings" panose="05000000000000000000" pitchFamily="2" charset="2"/>
              </a:rPr>
              <a:t> </a:t>
            </a:r>
            <a:r>
              <a:rPr lang="en-US" altLang="en-US" dirty="0" err="1">
                <a:sym typeface="Wingdings" panose="05000000000000000000" pitchFamily="2" charset="2"/>
              </a:rPr>
              <a:t>Lapangan</a:t>
            </a:r>
            <a:endParaRPr lang="en-US" altLang="en-US" dirty="0">
              <a:sym typeface="Wingdings" panose="05000000000000000000" pitchFamily="2" charset="2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dirty="0" err="1">
                <a:sym typeface="Wingdings" panose="05000000000000000000" pitchFamily="2" charset="2"/>
              </a:rPr>
              <a:t>Sinkronisasi</a:t>
            </a:r>
            <a:r>
              <a:rPr lang="en-US" altLang="en-US" dirty="0">
                <a:sym typeface="Wingdings" panose="05000000000000000000" pitchFamily="2" charset="2"/>
              </a:rPr>
              <a:t> </a:t>
            </a:r>
            <a:r>
              <a:rPr lang="en-US" altLang="en-US" dirty="0" err="1">
                <a:sym typeface="Wingdings" panose="05000000000000000000" pitchFamily="2" charset="2"/>
              </a:rPr>
              <a:t>Pikiran</a:t>
            </a:r>
            <a:r>
              <a:rPr lang="id-ID" altLang="en-US" dirty="0">
                <a:sym typeface="Wingdings" panose="05000000000000000000" pitchFamily="2" charset="2"/>
              </a:rPr>
              <a:t> dan Jiwa</a:t>
            </a:r>
            <a:endParaRPr lang="en-US" altLang="en-US" dirty="0">
              <a:sym typeface="Wingdings" panose="05000000000000000000" pitchFamily="2" charset="2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dirty="0" err="1">
                <a:sym typeface="Wingdings" panose="05000000000000000000" pitchFamily="2" charset="2"/>
              </a:rPr>
              <a:t>Indera</a:t>
            </a:r>
            <a:r>
              <a:rPr lang="en-US" altLang="en-US" dirty="0">
                <a:sym typeface="Wingdings" panose="05000000000000000000" pitchFamily="2" charset="2"/>
              </a:rPr>
              <a:t> </a:t>
            </a:r>
            <a:r>
              <a:rPr lang="en-US" altLang="en-US" dirty="0" err="1">
                <a:sym typeface="Wingdings" panose="05000000000000000000" pitchFamily="2" charset="2"/>
              </a:rPr>
              <a:t>Ke-enam</a:t>
            </a:r>
            <a:r>
              <a:rPr lang="en-US" altLang="en-US" dirty="0">
                <a:sym typeface="Wingdings" panose="05000000000000000000" pitchFamily="2" charset="2"/>
              </a:rPr>
              <a:t> </a:t>
            </a:r>
            <a:r>
              <a:rPr lang="en-US" altLang="en-US" dirty="0" err="1">
                <a:sym typeface="Wingdings" panose="05000000000000000000" pitchFamily="2" charset="2"/>
              </a:rPr>
              <a:t>Diaktifkan</a:t>
            </a:r>
            <a:endParaRPr lang="en-US" altLang="en-US" dirty="0">
              <a:sym typeface="Wingdings" panose="05000000000000000000" pitchFamily="2" charset="2"/>
            </a:endParaRP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dirty="0">
                <a:sym typeface="Wingdings" panose="05000000000000000000" pitchFamily="2" charset="2"/>
              </a:rPr>
              <a:t>Action/Movement</a:t>
            </a:r>
            <a:endParaRPr lang="en-US" altLang="en-US" dirty="0"/>
          </a:p>
        </p:txBody>
      </p:sp>
      <p:sp>
        <p:nvSpPr>
          <p:cNvPr id="12291" name="Title 4">
            <a:extLst>
              <a:ext uri="{FF2B5EF4-FFF2-40B4-BE49-F238E27FC236}">
                <a16:creationId xmlns:a16="http://schemas.microsoft.com/office/drawing/2014/main" id="{12ADCCDA-C3C2-52C7-5C0D-CBAC76EF87E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00200" y="685800"/>
            <a:ext cx="82296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/>
              <a:t>Penginderaan Manusia</a:t>
            </a:r>
            <a:r>
              <a:rPr lang="id-ID" altLang="en-US"/>
              <a:t> Tingkat 2 &amp; 3</a:t>
            </a:r>
            <a:endParaRPr lang="en-US" altLang="en-US"/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4">
            <a:extLst>
              <a:ext uri="{FF2B5EF4-FFF2-40B4-BE49-F238E27FC236}">
                <a16:creationId xmlns:a16="http://schemas.microsoft.com/office/drawing/2014/main" id="{652BDC29-4366-C7B3-ED57-71B698B88BF8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Penginderaan Manusia</a:t>
            </a:r>
            <a:r>
              <a:rPr lang="id-ID" altLang="en-US"/>
              <a:t> Tingkat 4</a:t>
            </a:r>
            <a:endParaRPr lang="en-US" altLang="en-US"/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71D2C98E-EF2E-718D-FD6C-6C8DC4605B27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id-ID" altLang="en-US"/>
              <a:t>Merupakan Tahap Tertinggi, Tahap Penerapan Pengetahuan Dengan Kebijakan...</a:t>
            </a:r>
          </a:p>
          <a:p>
            <a:pPr eaLnBrk="1" hangingPunct="1"/>
            <a:r>
              <a:rPr lang="id-ID" altLang="en-US"/>
              <a:t>Kebijakan Membuat Kepemimpinan Seseorang Lebih Dari Sekedar Pemimpin Biasa </a:t>
            </a:r>
            <a:r>
              <a:rPr lang="id-ID" altLang="en-US">
                <a:sym typeface="Wingdings" panose="05000000000000000000" pitchFamily="2" charset="2"/>
              </a:rPr>
              <a:t> </a:t>
            </a:r>
            <a:r>
              <a:rPr lang="en-US" altLang="en-US">
                <a:solidFill>
                  <a:srgbClr val="FF0000"/>
                </a:solidFill>
                <a:sym typeface="Wingdings" panose="05000000000000000000" pitchFamily="2" charset="2"/>
              </a:rPr>
              <a:t>M</a:t>
            </a:r>
            <a:r>
              <a:rPr lang="id-ID" altLang="en-US">
                <a:solidFill>
                  <a:srgbClr val="FF0000"/>
                </a:solidFill>
                <a:sym typeface="Wingdings" panose="05000000000000000000" pitchFamily="2" charset="2"/>
              </a:rPr>
              <a:t>agnet yang berisi: Visi</a:t>
            </a:r>
            <a:r>
              <a:rPr lang="id-ID" altLang="en-US" i="1">
                <a:solidFill>
                  <a:srgbClr val="FF0000"/>
                </a:solidFill>
                <a:sym typeface="Wingdings" panose="05000000000000000000" pitchFamily="2" charset="2"/>
              </a:rPr>
              <a:t>, Hope </a:t>
            </a:r>
            <a:r>
              <a:rPr lang="en-US" altLang="en-US">
                <a:solidFill>
                  <a:srgbClr val="FF0000"/>
                </a:solidFill>
                <a:sym typeface="Wingdings" panose="05000000000000000000" pitchFamily="2" charset="2"/>
              </a:rPr>
              <a:t>d</a:t>
            </a:r>
            <a:r>
              <a:rPr lang="id-ID" altLang="en-US">
                <a:solidFill>
                  <a:srgbClr val="FF0000"/>
                </a:solidFill>
                <a:sym typeface="Wingdings" panose="05000000000000000000" pitchFamily="2" charset="2"/>
              </a:rPr>
              <a:t>an Inspirasi</a:t>
            </a:r>
            <a:endParaRPr lang="id-ID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578E8B2A-7CF2-6F2A-97AA-3F68C68353E2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id-ID" altLang="en-US" dirty="0"/>
              <a:t>Hidup Dengan Kejelasan Tujuan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19B7EE60-B24D-8257-29FC-791499C88332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id-ID" altLang="en-US" sz="2400" dirty="0"/>
              <a:t>Untuk menjadi sesorang yang berorientasi pada tujuan, maka lakukanlah dalam hidup Anda langkah-langkah sebagai berikut: </a:t>
            </a:r>
          </a:p>
          <a:p>
            <a:pPr lvl="1" eaLnBrk="1" hangingPunct="1"/>
            <a:r>
              <a:rPr lang="id-ID" altLang="en-US" sz="2000" dirty="0"/>
              <a:t>Tetapkan tujuan akhir (misalnya: Hidup yang bahagia, sehat, terjamin secara ekonomi dan sejahtera); </a:t>
            </a:r>
          </a:p>
          <a:p>
            <a:pPr lvl="1" eaLnBrk="1" hangingPunct="1"/>
            <a:r>
              <a:rPr lang="id-ID" altLang="en-US" sz="2000" dirty="0"/>
              <a:t>Tentukan langkah-langkah kecil untuk mencapai tujuan tersebut (misalnya: Menyelesaikan studi, bekerja selama 5 tahun, lalu membuka usaha); </a:t>
            </a:r>
          </a:p>
          <a:p>
            <a:pPr lvl="1" eaLnBrk="1" hangingPunct="1"/>
            <a:r>
              <a:rPr lang="id-ID" altLang="en-US" sz="2000" dirty="0"/>
              <a:t>Perhatikan setiap kemajuan yang sudah dicapai (misalnya: Melakukan evaluasi, lalu berevolusi, pindah usaha, merekrut manajer, memperbaiki proses produksi); </a:t>
            </a:r>
          </a:p>
          <a:p>
            <a:pPr lvl="1" eaLnBrk="1" hangingPunct="1"/>
            <a:r>
              <a:rPr lang="id-ID" altLang="en-US" sz="2000" dirty="0"/>
              <a:t>Saat dapat mencapai </a:t>
            </a:r>
            <a:r>
              <a:rPr lang="id-ID" altLang="en-US" sz="2000" i="1" dirty="0"/>
              <a:t>goal</a:t>
            </a:r>
            <a:r>
              <a:rPr lang="id-ID" altLang="en-US" sz="2000" dirty="0"/>
              <a:t>, rayakanlah bersama karyawan dan keluarga; dan </a:t>
            </a:r>
          </a:p>
          <a:p>
            <a:pPr lvl="1" eaLnBrk="1" hangingPunct="1"/>
            <a:r>
              <a:rPr lang="id-ID" altLang="en-US" sz="2000" dirty="0"/>
              <a:t>Pikirkan tujuan-tujuan baru yang lebih menantang (eHow, 2009).</a:t>
            </a:r>
          </a:p>
          <a:p>
            <a:pPr eaLnBrk="1" hangingPunct="1">
              <a:buFontTx/>
              <a:buNone/>
            </a:pPr>
            <a:endParaRPr lang="id-ID" altLang="en-US" sz="2400" dirty="0"/>
          </a:p>
        </p:txBody>
      </p:sp>
    </p:spTree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2C8A881-3C19-CF0E-7538-4A5C72B0C6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1250" y="4572000"/>
            <a:ext cx="7429500" cy="1785938"/>
          </a:xfrm>
          <a:prstGeom prst="rect">
            <a:avLst/>
          </a:prstGeom>
          <a:solidFill>
            <a:srgbClr val="000000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dirty="0" err="1">
                <a:solidFill>
                  <a:schemeClr val="lt1"/>
                </a:solidFill>
              </a:rPr>
              <a:t>Berikan</a:t>
            </a:r>
            <a:r>
              <a:rPr lang="en-US" dirty="0">
                <a:solidFill>
                  <a:schemeClr val="lt1"/>
                </a:solidFill>
              </a:rPr>
              <a:t> </a:t>
            </a:r>
            <a:r>
              <a:rPr lang="en-US" dirty="0" err="1">
                <a:solidFill>
                  <a:schemeClr val="lt1"/>
                </a:solidFill>
              </a:rPr>
              <a:t>waktu</a:t>
            </a:r>
            <a:r>
              <a:rPr lang="en-US" dirty="0">
                <a:solidFill>
                  <a:schemeClr val="lt1"/>
                </a:solidFill>
              </a:rPr>
              <a:t> </a:t>
            </a:r>
            <a:r>
              <a:rPr lang="id-ID" dirty="0">
                <a:solidFill>
                  <a:schemeClr val="lt1"/>
                </a:solidFill>
              </a:rPr>
              <a:t>lebih untuk bekerja dengan perencanaan, mengembangkan hubungan, memanfaatkan peluang-peluang </a:t>
            </a:r>
            <a:r>
              <a:rPr lang="en-US" dirty="0" err="1">
                <a:solidFill>
                  <a:schemeClr val="lt1"/>
                </a:solidFill>
              </a:rPr>
              <a:t>dan</a:t>
            </a:r>
            <a:r>
              <a:rPr lang="en-US" dirty="0">
                <a:solidFill>
                  <a:schemeClr val="lt1"/>
                </a:solidFill>
              </a:rPr>
              <a:t> </a:t>
            </a:r>
            <a:r>
              <a:rPr lang="id-ID" i="1" dirty="0">
                <a:solidFill>
                  <a:schemeClr val="lt1"/>
                </a:solidFill>
              </a:rPr>
              <a:t>recharge</a:t>
            </a:r>
            <a:r>
              <a:rPr lang="id-ID" dirty="0">
                <a:solidFill>
                  <a:schemeClr val="lt1"/>
                </a:solidFill>
              </a:rPr>
              <a:t> pengetahuan</a:t>
            </a:r>
            <a:endParaRPr lang="en-US" dirty="0">
              <a:solidFill>
                <a:schemeClr val="lt1"/>
              </a:solidFill>
              <a:sym typeface="Wingdings" pitchFamily="2" charset="2"/>
            </a:endParaRPr>
          </a:p>
        </p:txBody>
      </p:sp>
      <p:sp>
        <p:nvSpPr>
          <p:cNvPr id="15363" name="TextBox 14">
            <a:extLst>
              <a:ext uri="{FF2B5EF4-FFF2-40B4-BE49-F238E27FC236}">
                <a16:creationId xmlns:a16="http://schemas.microsoft.com/office/drawing/2014/main" id="{AA329105-D371-3D57-A76C-638A74B3DE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1" y="1785939"/>
            <a:ext cx="7858125" cy="25860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/>
              <a:t>Jadikanlah k</a:t>
            </a:r>
            <a:r>
              <a:rPr lang="id-ID" altLang="en-US"/>
              <a:t>ebiasaan ini berkaitan dengan sikap yang mengedepankan prioritas</a:t>
            </a:r>
          </a:p>
          <a:p>
            <a:pPr algn="ctr" eaLnBrk="1" hangingPunct="1"/>
            <a:endParaRPr lang="id-ID" altLang="en-US"/>
          </a:p>
          <a:p>
            <a:pPr algn="ctr" eaLnBrk="1" hangingPunct="1"/>
            <a:r>
              <a:rPr lang="id-ID" altLang="en-US"/>
              <a:t>Bisa membedakan antara </a:t>
            </a:r>
            <a:r>
              <a:rPr lang="id-ID" altLang="en-US" b="1"/>
              <a:t>Urgent</a:t>
            </a:r>
            <a:r>
              <a:rPr lang="id-ID" altLang="en-US"/>
              <a:t> dan </a:t>
            </a:r>
            <a:r>
              <a:rPr lang="id-ID" altLang="en-US" b="1"/>
              <a:t>Penting</a:t>
            </a:r>
            <a:r>
              <a:rPr lang="id-ID" altLang="en-US"/>
              <a:t> : </a:t>
            </a:r>
          </a:p>
          <a:p>
            <a:pPr eaLnBrk="1" hangingPunct="1"/>
            <a:endParaRPr lang="id-ID" altLang="en-US"/>
          </a:p>
          <a:p>
            <a:pPr algn="ctr" eaLnBrk="1" hangingPunct="1"/>
            <a:r>
              <a:rPr lang="id-ID" altLang="en-US"/>
              <a:t> </a:t>
            </a:r>
            <a:r>
              <a:rPr lang="en-US" altLang="en-US" b="1"/>
              <a:t>URGENT</a:t>
            </a:r>
            <a:r>
              <a:rPr lang="en-US" altLang="en-US"/>
              <a:t> </a:t>
            </a:r>
            <a:r>
              <a:rPr lang="en-US" altLang="en-US">
                <a:sym typeface="Wingdings" panose="05000000000000000000" pitchFamily="2" charset="2"/>
              </a:rPr>
              <a:t> situasi yang mendesak</a:t>
            </a:r>
          </a:p>
          <a:p>
            <a:pPr algn="ctr" eaLnBrk="1" hangingPunct="1"/>
            <a:endParaRPr lang="en-US" altLang="en-US">
              <a:sym typeface="Wingdings" panose="05000000000000000000" pitchFamily="2" charset="2"/>
            </a:endParaRPr>
          </a:p>
          <a:p>
            <a:pPr algn="ctr" eaLnBrk="1" hangingPunct="1"/>
            <a:r>
              <a:rPr lang="en-US" altLang="en-US" b="1">
                <a:sym typeface="Wingdings" panose="05000000000000000000" pitchFamily="2" charset="2"/>
              </a:rPr>
              <a:t>PENTING</a:t>
            </a:r>
            <a:r>
              <a:rPr lang="en-US" altLang="en-US">
                <a:sym typeface="Wingdings" panose="05000000000000000000" pitchFamily="2" charset="2"/>
              </a:rPr>
              <a:t>  membutuhkan perhatian yang besar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endParaRPr lang="id-ID" altLang="en-US"/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8CFCD165-9B81-F31B-9942-7C9134424830}"/>
              </a:ext>
            </a:extLst>
          </p:cNvPr>
          <p:cNvSpPr/>
          <p:nvPr/>
        </p:nvSpPr>
        <p:spPr>
          <a:xfrm>
            <a:off x="5408614" y="4081463"/>
            <a:ext cx="1000125" cy="7858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15365" name="Title 9">
            <a:extLst>
              <a:ext uri="{FF2B5EF4-FFF2-40B4-BE49-F238E27FC236}">
                <a16:creationId xmlns:a16="http://schemas.microsoft.com/office/drawing/2014/main" id="{CBDC78D6-3893-E32B-2662-A75AF970DC0F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3. Dahulukan Hal Yang Utama</a:t>
            </a:r>
          </a:p>
        </p:txBody>
      </p:sp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947FE6F9-C23E-46DC-600C-E729C7188C1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00200" y="457200"/>
            <a:ext cx="8839200" cy="1828800"/>
          </a:xfrm>
        </p:spPr>
        <p:txBody>
          <a:bodyPr/>
          <a:lstStyle/>
          <a:p>
            <a:pPr eaLnBrk="1" hangingPunct="1"/>
            <a:r>
              <a:rPr lang="en-US" altLang="en-US"/>
              <a:t>Ingatlah!</a:t>
            </a:r>
            <a:br>
              <a:rPr lang="en-US" altLang="en-US"/>
            </a:br>
            <a:r>
              <a:rPr lang="en-US" altLang="en-US" sz="3600"/>
              <a:t>Tidak Semua Masalah Harus Menjadi Prioritas</a:t>
            </a:r>
            <a:endParaRPr lang="en-US" altLang="en-US"/>
          </a:p>
        </p:txBody>
      </p:sp>
      <p:sp>
        <p:nvSpPr>
          <p:cNvPr id="16387" name="Content Placeholder 2">
            <a:extLst>
              <a:ext uri="{FF2B5EF4-FFF2-40B4-BE49-F238E27FC236}">
                <a16:creationId xmlns:a16="http://schemas.microsoft.com/office/drawing/2014/main" id="{03EB0FE7-179C-9F21-1B21-7F5C507EDE3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981200" y="2895600"/>
            <a:ext cx="8229600" cy="1828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600" i="1"/>
              <a:t>Manusia yang gagal adalah manusia yang tidak bisa membedakan mana pekerjaan prioritas dan bukan…</a:t>
            </a:r>
          </a:p>
        </p:txBody>
      </p:sp>
    </p:spTree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:a16="http://schemas.microsoft.com/office/drawing/2014/main" id="{497A32BC-2020-D95D-6E99-C14A4B41F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3000376"/>
            <a:ext cx="4400550" cy="3305175"/>
          </a:xfrm>
          <a:prstGeom prst="rect">
            <a:avLst/>
          </a:prstGeom>
          <a:solidFill>
            <a:srgbClr val="77933C">
              <a:alpha val="6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0AB23A83-7C2A-85DD-F4F2-57A58F5FC4CC}"/>
              </a:ext>
            </a:extLst>
          </p:cNvPr>
          <p:cNvSpPr/>
          <p:nvPr/>
        </p:nvSpPr>
        <p:spPr>
          <a:xfrm>
            <a:off x="2095500" y="3786189"/>
            <a:ext cx="3786188" cy="928687"/>
          </a:xfrm>
          <a:prstGeom prst="ellips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412" name="TextBox 9">
            <a:extLst>
              <a:ext uri="{FF2B5EF4-FFF2-40B4-BE49-F238E27FC236}">
                <a16:creationId xmlns:a16="http://schemas.microsoft.com/office/drawing/2014/main" id="{359B2E46-0CB5-61F5-8D39-73D004A8C0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2488" y="1638300"/>
            <a:ext cx="771525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800" b="1"/>
              <a:t>Berwirausaha Pada Dasarnya Adalah Berupaya Untuk Memenangkan Kehidupan. </a:t>
            </a:r>
            <a:endParaRPr lang="id-ID" altLang="en-US" sz="2800" b="1"/>
          </a:p>
          <a:p>
            <a:pPr eaLnBrk="1" hangingPunct="1"/>
            <a:endParaRPr lang="id-ID" altLang="en-US" sz="2800" b="1"/>
          </a:p>
        </p:txBody>
      </p:sp>
      <p:sp>
        <p:nvSpPr>
          <p:cNvPr id="17413" name="Rectangle 11">
            <a:extLst>
              <a:ext uri="{FF2B5EF4-FFF2-40B4-BE49-F238E27FC236}">
                <a16:creationId xmlns:a16="http://schemas.microsoft.com/office/drawing/2014/main" id="{6EDC21AE-AB92-0232-3D34-4609FE7E8E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7438" y="2624139"/>
            <a:ext cx="4286250" cy="317023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marL="115888" indent="-115888" eaLnBrk="0" hangingPunct="0">
              <a:tabLst>
                <a:tab pos="171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171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171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171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171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714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fi-FI" altLang="en-US" sz="20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Jika saya,</a:t>
            </a:r>
            <a:r>
              <a:rPr lang="fi-FI" altLang="en-US" sz="2000">
                <a:ea typeface="Times New Roman" panose="02020603050405020304" pitchFamily="18" charset="0"/>
                <a:cs typeface="Segoe UI" panose="020B0502040204020203" pitchFamily="34" charset="0"/>
              </a:rPr>
              <a:t>…</a:t>
            </a:r>
            <a:endParaRPr lang="id-ID" altLang="en-US" sz="1400"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>
              <a:buFontTx/>
              <a:buChar char="•"/>
            </a:pPr>
            <a:r>
              <a:rPr lang="sv-SE" altLang="en-US" sz="20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Menang, Anda kalah (rugi),</a:t>
            </a:r>
            <a:r>
              <a:rPr lang="sv-SE" altLang="en-US" sz="2000">
                <a:ea typeface="Times New Roman" panose="02020603050405020304" pitchFamily="18" charset="0"/>
                <a:cs typeface="Segoe UI" panose="020B0502040204020203" pitchFamily="34" charset="0"/>
              </a:rPr>
              <a:t>…</a:t>
            </a:r>
            <a:r>
              <a:rPr lang="sv-SE" altLang="en-US" sz="20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Saya hanya menang sekali saja.</a:t>
            </a:r>
            <a:endParaRPr lang="id-ID" altLang="en-US" sz="1400"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>
              <a:buFontTx/>
              <a:buChar char="•"/>
            </a:pPr>
            <a:r>
              <a:rPr lang="sv-SE" altLang="en-US" sz="20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Kalah, Anda menang,</a:t>
            </a:r>
            <a:r>
              <a:rPr lang="sv-SE" altLang="en-US" sz="2000">
                <a:ea typeface="Times New Roman" panose="02020603050405020304" pitchFamily="18" charset="0"/>
                <a:cs typeface="Segoe UI" panose="020B0502040204020203" pitchFamily="34" charset="0"/>
              </a:rPr>
              <a:t>…</a:t>
            </a:r>
            <a:r>
              <a:rPr lang="sv-SE" altLang="en-US" sz="20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Anda hanya bisa menang sekali saja.</a:t>
            </a:r>
            <a:endParaRPr lang="id-ID" altLang="en-US" sz="1400"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>
              <a:buFontTx/>
              <a:buChar char="•"/>
            </a:pPr>
            <a:r>
              <a:rPr lang="sv-SE" altLang="en-US" sz="20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Kalah, dan Anda juga kalah,</a:t>
            </a:r>
            <a:r>
              <a:rPr lang="sv-SE" altLang="en-US" sz="2000">
                <a:ea typeface="Times New Roman" panose="02020603050405020304" pitchFamily="18" charset="0"/>
                <a:cs typeface="Segoe UI" panose="020B0502040204020203" pitchFamily="34" charset="0"/>
              </a:rPr>
              <a:t>…</a:t>
            </a:r>
            <a:r>
              <a:rPr lang="sv-SE" altLang="en-US" sz="20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</a:t>
            </a:r>
            <a:r>
              <a:rPr lang="fi-FI" altLang="en-US" sz="20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Buat apa kita teruskan kerjasama ini?</a:t>
            </a:r>
            <a:endParaRPr lang="id-ID" altLang="en-US" sz="1400"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>
              <a:buFontTx/>
              <a:buChar char="•"/>
            </a:pPr>
            <a:r>
              <a:rPr lang="sv-SE" altLang="en-US" sz="20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Menang dan Anda juga menang,</a:t>
            </a:r>
            <a:r>
              <a:rPr lang="sv-SE" altLang="en-US" sz="2000">
                <a:ea typeface="Times New Roman" panose="02020603050405020304" pitchFamily="18" charset="0"/>
                <a:cs typeface="Segoe UI" panose="020B0502040204020203" pitchFamily="34" charset="0"/>
              </a:rPr>
              <a:t>…</a:t>
            </a:r>
            <a:r>
              <a:rPr lang="sv-SE" altLang="en-US" sz="20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Kita akan berjalan beriringan, saling perbaiki,</a:t>
            </a:r>
            <a:r>
              <a:rPr lang="id-ID" altLang="en-US" sz="20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 k</a:t>
            </a:r>
            <a:r>
              <a:rPr lang="sv-SE" altLang="en-US" sz="20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ekal abadi.</a:t>
            </a:r>
            <a:endParaRPr lang="sv-SE" altLang="en-US" sz="3600"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17414" name="Title 9">
            <a:extLst>
              <a:ext uri="{FF2B5EF4-FFF2-40B4-BE49-F238E27FC236}">
                <a16:creationId xmlns:a16="http://schemas.microsoft.com/office/drawing/2014/main" id="{24A4DF94-863B-2467-A3D9-8745AE3B3744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marL="457200" indent="-457200"/>
            <a:r>
              <a:rPr lang="en-US" altLang="en-US"/>
              <a:t>4. Berpikir Menang-menang Win-Win</a:t>
            </a:r>
          </a:p>
        </p:txBody>
      </p:sp>
    </p:spTree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50EFF916-1DCE-285B-47D7-A44130CFAC81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marL="457200" indent="-457200"/>
            <a:r>
              <a:rPr lang="en-US" altLang="en-US"/>
              <a:t>5. Memahami Untuk Dipahami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817EAE2A-055B-89FE-6844-AD0AD9B3349B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id-ID" altLang="en-US" sz="2600"/>
              <a:t>Seorang Wirausaha haruslah: </a:t>
            </a:r>
          </a:p>
          <a:p>
            <a:pPr eaLnBrk="1" hangingPunct="1"/>
            <a:r>
              <a:rPr lang="en-US" altLang="en-US" sz="2600"/>
              <a:t>M</a:t>
            </a:r>
            <a:r>
              <a:rPr lang="id-ID" altLang="en-US" sz="2600"/>
              <a:t>emiliki keterbukaan (</a:t>
            </a:r>
            <a:r>
              <a:rPr lang="id-ID" altLang="en-US" sz="2600" i="1"/>
              <a:t>open mind</a:t>
            </a:r>
            <a:r>
              <a:rPr lang="id-ID" altLang="en-US" sz="2600"/>
              <a:t>) untuk mendengarkan, dan tidak</a:t>
            </a:r>
            <a:r>
              <a:rPr lang="en-US" altLang="en-US" sz="2600"/>
              <a:t> cepat-cepat</a:t>
            </a:r>
            <a:r>
              <a:rPr lang="id-ID" altLang="en-US" sz="2600"/>
              <a:t> menolak, berargumentasi, atau melawan atas apa</a:t>
            </a:r>
            <a:r>
              <a:rPr lang="en-US" altLang="en-US" sz="2600"/>
              <a:t> yang di</a:t>
            </a:r>
            <a:r>
              <a:rPr lang="id-ID" altLang="en-US" sz="2600"/>
              <a:t> dengar dari pihak lain. </a:t>
            </a:r>
          </a:p>
          <a:p>
            <a:pPr eaLnBrk="1" hangingPunct="1"/>
            <a:r>
              <a:rPr lang="en-US" altLang="en-US" sz="2600"/>
              <a:t>K</a:t>
            </a:r>
            <a:r>
              <a:rPr lang="id-ID" altLang="en-US" sz="2600"/>
              <a:t>ebiasaan mendengarkan dan memikirkannya. </a:t>
            </a:r>
          </a:p>
          <a:p>
            <a:pPr eaLnBrk="1" hangingPunct="1"/>
            <a:r>
              <a:rPr lang="en-US" altLang="en-US" sz="2600"/>
              <a:t>Ada </a:t>
            </a:r>
            <a:r>
              <a:rPr lang="id-ID" altLang="en-US" sz="2600"/>
              <a:t>usaha menempatkan diri kita pada posisi orang lain.</a:t>
            </a:r>
          </a:p>
        </p:txBody>
      </p:sp>
    </p:spTree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B47DF294-E306-3579-628B-F87C2827B789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marL="457200" indent="-457200"/>
            <a:r>
              <a:rPr lang="en-US" altLang="en-US"/>
              <a:t>6. Sinergi</a:t>
            </a:r>
            <a:br>
              <a:rPr lang="en-US" altLang="en-US"/>
            </a:br>
            <a:r>
              <a:rPr lang="en-US" altLang="en-US"/>
              <a:t>( 1 + 1 &gt; 2 ) </a:t>
            </a:r>
          </a:p>
        </p:txBody>
      </p:sp>
      <p:pic>
        <p:nvPicPr>
          <p:cNvPr id="19459" name="Rectangle 3">
            <a:extLst>
              <a:ext uri="{FF2B5EF4-FFF2-40B4-BE49-F238E27FC236}">
                <a16:creationId xmlns:a16="http://schemas.microsoft.com/office/drawing/2014/main" id="{C594E645-BF4E-8BA8-E094-AA4B7FD84E8F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526" y="1716088"/>
            <a:ext cx="3713163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Rectangle 9">
            <a:extLst>
              <a:ext uri="{FF2B5EF4-FFF2-40B4-BE49-F238E27FC236}">
                <a16:creationId xmlns:a16="http://schemas.microsoft.com/office/drawing/2014/main" id="{B76ECC69-99CB-163C-F278-576E96F818E2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1" y="2566988"/>
            <a:ext cx="2805113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9A95BCFC-ACD9-A26D-5346-36994D1CF4EF}"/>
              </a:ext>
            </a:extLst>
          </p:cNvPr>
          <p:cNvGraphicFramePr/>
          <p:nvPr/>
        </p:nvGraphicFramePr>
        <p:xfrm>
          <a:off x="5953116" y="2085134"/>
          <a:ext cx="433388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9462" name="Rectangle 10">
            <a:extLst>
              <a:ext uri="{FF2B5EF4-FFF2-40B4-BE49-F238E27FC236}">
                <a16:creationId xmlns:a16="http://schemas.microsoft.com/office/drawing/2014/main" id="{C92F3EEC-3A18-84F3-1197-4EE7C87519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1188" y="1785939"/>
            <a:ext cx="4572000" cy="25860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id-ID" altLang="en-US"/>
              <a:t>Seorang Wirausaha: 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d-ID" altLang="en-US"/>
              <a:t> harus mencari sinergi, yaitu suatu total yang lebih besar dari penjumlahan elemen-elemen tunggalnya. 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d-ID" altLang="en-US"/>
              <a:t>Sinergi yang efektif sangat bergantung pada komunikasi.</a:t>
            </a:r>
          </a:p>
        </p:txBody>
      </p:sp>
      <p:sp>
        <p:nvSpPr>
          <p:cNvPr id="19463" name="Rectangle 1">
            <a:extLst>
              <a:ext uri="{FF2B5EF4-FFF2-40B4-BE49-F238E27FC236}">
                <a16:creationId xmlns:a16="http://schemas.microsoft.com/office/drawing/2014/main" id="{BD27A9D4-75C7-9E3B-25D6-BCA10BBC5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5950" y="4724400"/>
            <a:ext cx="4591050" cy="1322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sv-SE" altLang="en-US" sz="20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carilah rekan usaha yang saling melengkapi, yang berorientasi pada </a:t>
            </a:r>
            <a:r>
              <a:rPr lang="sv-SE" altLang="en-US" sz="2000" i="1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sinergy</a:t>
            </a:r>
            <a:r>
              <a:rPr lang="sv-SE" altLang="en-US" sz="20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agar Anda dapat berorientasi pada tindakan.</a:t>
            </a:r>
            <a:endParaRPr lang="sv-SE" altLang="en-US" sz="3600"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C34771D6-299B-CA65-D216-BF7A9C1BF0D1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marL="349250" indent="-349250"/>
            <a:r>
              <a:rPr lang="fi-FI" altLang="en-US"/>
              <a:t>7. Menajamkan Ketahanan, Fleksibilitas dan Kekuatan</a:t>
            </a:r>
            <a:endParaRPr lang="en-US" altLang="en-US"/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ABEC6BBE-1F4F-E570-3F00-CF9534CFE8B9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algn="just" eaLnBrk="1" hangingPunct="1">
              <a:buFontTx/>
              <a:buNone/>
            </a:pPr>
            <a:r>
              <a:rPr lang="id-ID" altLang="en-US" sz="24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Upaya yang dapat dilakukan adalah : 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Berikan </a:t>
            </a:r>
            <a:r>
              <a:rPr lang="id-ID" altLang="en-US" sz="24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makanan pada jiwa </a:t>
            </a:r>
            <a:r>
              <a:rPr lang="en-US" altLang="en-US" sz="24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</a:t>
            </a:r>
            <a:r>
              <a:rPr lang="id-ID" altLang="en-US" sz="24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spiritual</a:t>
            </a:r>
            <a:r>
              <a:rPr lang="en-US" altLang="en-US" sz="24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)</a:t>
            </a:r>
            <a:r>
              <a:rPr lang="id-ID" altLang="en-US" sz="24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, hidup yang seimbang, lakukan meditasi</a:t>
            </a:r>
            <a:r>
              <a:rPr lang="en-US" altLang="en-US" sz="24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, bacalah</a:t>
            </a:r>
            <a:r>
              <a:rPr lang="id-ID" altLang="en-US" sz="24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buku-buku </a:t>
            </a:r>
            <a:r>
              <a:rPr lang="id-ID" altLang="en-US" sz="2400" i="1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self help </a:t>
            </a:r>
            <a:r>
              <a:rPr lang="id-ID" altLang="en-US" sz="24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yang membangkitkan semangat atau dengarkan</a:t>
            </a:r>
            <a:r>
              <a:rPr lang="en-US" altLang="en-US" sz="24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lah </a:t>
            </a:r>
            <a:r>
              <a:rPr lang="id-ID" altLang="en-US" sz="24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musik yang menggairahkan. </a:t>
            </a:r>
          </a:p>
          <a:p>
            <a:pPr eaLnBrk="1" hangingPunct="1">
              <a:buFont typeface="Wingdings" panose="05000000000000000000" pitchFamily="2" charset="2"/>
              <a:buChar char="ü"/>
            </a:pPr>
            <a:r>
              <a:rPr lang="en-US" altLang="en-US" sz="24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J</a:t>
            </a:r>
            <a:r>
              <a:rPr lang="id-ID" altLang="en-US" sz="24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angan pernah takut </a:t>
            </a:r>
            <a:r>
              <a:rPr lang="en-US" altLang="en-US" sz="24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mengahadapi </a:t>
            </a:r>
            <a:r>
              <a:rPr lang="id-ID" altLang="en-US" sz="24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kesalahan kecil.</a:t>
            </a:r>
            <a:endParaRPr lang="en-US" altLang="en-US" sz="2400"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eaLnBrk="1" hangingPunct="1">
              <a:buFontTx/>
              <a:buNone/>
            </a:pPr>
            <a:endParaRPr lang="en-US" altLang="en-US" sz="200"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algn="ctr" eaLnBrk="1" hangingPunct="1">
              <a:buFontTx/>
              <a:buNone/>
            </a:pPr>
            <a:r>
              <a:rPr lang="en-US" altLang="en-US" i="1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Smart Mistakes Vs. Dumb Mistakes</a:t>
            </a:r>
            <a:endParaRPr lang="en-US" altLang="en-US"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algn="ctr" eaLnBrk="1" hangingPunct="1">
              <a:buFontTx/>
              <a:buNone/>
            </a:pPr>
            <a:r>
              <a:rPr lang="en-US" altLang="en-US" sz="24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</a:t>
            </a:r>
            <a:r>
              <a:rPr lang="en-US" altLang="en-US" sz="2400">
                <a:solidFill>
                  <a:srgbClr val="FF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Ingatlah: Ketika manusia menciptakan pinsil, manusia juga menciptakan penghapus</a:t>
            </a:r>
            <a:r>
              <a:rPr lang="en-US" altLang="en-US" sz="24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)</a:t>
            </a:r>
            <a:endParaRPr lang="id-ID" altLang="en-US" sz="2400"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eaLnBrk="1" hangingPunct="1"/>
            <a:endParaRPr lang="en-US" altLang="en-US" sz="2400"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9CBB785-B28A-FA5A-01D0-75E32F583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1814" y="5486400"/>
            <a:ext cx="3786187" cy="857250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25400" algn="ctr">
            <a:noFill/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dirty="0" err="1">
                <a:solidFill>
                  <a:schemeClr val="lt1"/>
                </a:solidFill>
              </a:rPr>
              <a:t>Bukan</a:t>
            </a:r>
            <a:r>
              <a:rPr lang="en-US" dirty="0">
                <a:solidFill>
                  <a:schemeClr val="lt1"/>
                </a:solidFill>
              </a:rPr>
              <a:t> yang </a:t>
            </a:r>
            <a:r>
              <a:rPr lang="en-US" dirty="0" err="1">
                <a:solidFill>
                  <a:schemeClr val="lt1"/>
                </a:solidFill>
              </a:rPr>
              <a:t>terkuat</a:t>
            </a:r>
            <a:r>
              <a:rPr lang="en-US" dirty="0">
                <a:solidFill>
                  <a:schemeClr val="lt1"/>
                </a:solidFill>
              </a:rPr>
              <a:t> </a:t>
            </a:r>
            <a:r>
              <a:rPr lang="en-US" dirty="0" err="1">
                <a:solidFill>
                  <a:schemeClr val="lt1"/>
                </a:solidFill>
              </a:rPr>
              <a:t>melainkan</a:t>
            </a:r>
            <a:r>
              <a:rPr lang="en-US" dirty="0">
                <a:solidFill>
                  <a:schemeClr val="lt1"/>
                </a:solidFill>
              </a:rPr>
              <a:t> yang </a:t>
            </a:r>
            <a:r>
              <a:rPr lang="en-US" dirty="0" err="1">
                <a:solidFill>
                  <a:schemeClr val="lt1"/>
                </a:solidFill>
              </a:rPr>
              <a:t>adaptif</a:t>
            </a:r>
            <a:r>
              <a:rPr lang="en-US" dirty="0">
                <a:solidFill>
                  <a:schemeClr val="lt1"/>
                </a:solidFill>
              </a:rPr>
              <a:t> yang </a:t>
            </a:r>
            <a:r>
              <a:rPr lang="en-US" dirty="0" err="1">
                <a:solidFill>
                  <a:schemeClr val="lt1"/>
                </a:solidFill>
              </a:rPr>
              <a:t>berumur</a:t>
            </a:r>
            <a:r>
              <a:rPr lang="en-US" dirty="0">
                <a:solidFill>
                  <a:schemeClr val="lt1"/>
                </a:solidFill>
              </a:rPr>
              <a:t> </a:t>
            </a:r>
            <a:r>
              <a:rPr lang="en-US" dirty="0" err="1">
                <a:solidFill>
                  <a:schemeClr val="lt1"/>
                </a:solidFill>
              </a:rPr>
              <a:t>panjang</a:t>
            </a:r>
            <a:r>
              <a:rPr lang="en-US" dirty="0">
                <a:solidFill>
                  <a:schemeClr val="lt1"/>
                </a:solidFill>
              </a:rPr>
              <a:t> (Charles Darwin)</a:t>
            </a:r>
          </a:p>
        </p:txBody>
      </p:sp>
    </p:spTree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>
            <a:extLst>
              <a:ext uri="{FF2B5EF4-FFF2-40B4-BE49-F238E27FC236}">
                <a16:creationId xmlns:a16="http://schemas.microsoft.com/office/drawing/2014/main" id="{F8610721-DB3F-88C2-6B7F-20101B716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7407"/>
          <a:stretch>
            <a:fillRect/>
          </a:stretch>
        </p:blipFill>
        <p:spPr bwMode="auto">
          <a:xfrm>
            <a:off x="2057400" y="1371600"/>
            <a:ext cx="20574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itle 1">
            <a:extLst>
              <a:ext uri="{FF2B5EF4-FFF2-40B4-BE49-F238E27FC236}">
                <a16:creationId xmlns:a16="http://schemas.microsoft.com/office/drawing/2014/main" id="{95DB6F4F-730D-086B-5B50-A95FF4CA847E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id-ID" altLang="en-US"/>
              <a:t>Contoh </a:t>
            </a:r>
          </a:p>
        </p:txBody>
      </p:sp>
      <p:sp>
        <p:nvSpPr>
          <p:cNvPr id="21508" name="Content Placeholder 7">
            <a:extLst>
              <a:ext uri="{FF2B5EF4-FFF2-40B4-BE49-F238E27FC236}">
                <a16:creationId xmlns:a16="http://schemas.microsoft.com/office/drawing/2014/main" id="{DF28238D-5820-CAD1-5B82-F950C1516A2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267200" y="1362076"/>
            <a:ext cx="6019800" cy="2316163"/>
          </a:xfrm>
        </p:spPr>
        <p:txBody>
          <a:bodyPr/>
          <a:lstStyle/>
          <a:p>
            <a:pPr algn="just">
              <a:buNone/>
              <a:tabLst>
                <a:tab pos="457200" algn="l"/>
              </a:tabLst>
            </a:pPr>
            <a:r>
              <a:rPr lang="id-ID" altLang="en-US" sz="24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  </a:t>
            </a:r>
            <a:r>
              <a:rPr lang="sv-SE" altLang="en-US" sz="24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Bo </a:t>
            </a:r>
            <a:r>
              <a:rPr lang="sv-SE" altLang="en-US" sz="24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Peabody, wirausahawan internet, membangun tripod.com. Ia melakukan latihan </a:t>
            </a:r>
            <a:r>
              <a:rPr lang="sv-SE" altLang="en-US" sz="2400" i="1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blind faith</a:t>
            </a:r>
            <a:r>
              <a:rPr lang="sv-SE" altLang="en-US" sz="24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. </a:t>
            </a:r>
            <a:r>
              <a:rPr lang="sv-SE" altLang="en-US" sz="2400" i="1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Blind Faith.</a:t>
            </a:r>
            <a:r>
              <a:rPr lang="sv-SE" altLang="en-US" sz="2400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Walau mendapatkan serangkaian penolakan, Bo percaya bahwa usahanya kelak akan berhasil dan diterima. </a:t>
            </a:r>
            <a:endParaRPr lang="sv-SE" altLang="en-US" sz="2400" dirty="0"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algn="just">
              <a:buNone/>
              <a:tabLst>
                <a:tab pos="457200" algn="l"/>
              </a:tabLst>
            </a:pPr>
            <a:endParaRPr lang="id-ID" altLang="en-US" sz="2400" dirty="0"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>
              <a:buNone/>
              <a:tabLst>
                <a:tab pos="457200" algn="l"/>
              </a:tabLst>
            </a:pPr>
            <a:endParaRPr lang="en-US" altLang="en-US" sz="2400" dirty="0"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0D1B3B-8852-3F11-5703-B3FC0FEC0801}"/>
              </a:ext>
            </a:extLst>
          </p:cNvPr>
          <p:cNvSpPr txBox="1"/>
          <p:nvPr/>
        </p:nvSpPr>
        <p:spPr>
          <a:xfrm>
            <a:off x="1905000" y="3810000"/>
            <a:ext cx="8610600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sv-SE" sz="2400" kern="0" dirty="0">
                <a:solidFill>
                  <a:srgbClr val="663300"/>
                </a:solidFill>
                <a:latin typeface="Segoe UI" pitchFamily="34" charset="0"/>
                <a:ea typeface="Times New Roman" pitchFamily="18" charset="0"/>
                <a:cs typeface="Segoe UI" pitchFamily="34" charset="0"/>
              </a:rPr>
              <a:t>Ia belajar menerima kata-kata penolakan, dan menghadapinya dengan kepala dingin, sampai penolakan itu  berubah menjadi penerimaan. Ia tekun meyakinkan bahwa investasi mereka dapat membuahkan hasil (Peabody, 2002).</a:t>
            </a:r>
            <a:endParaRPr lang="en-US" dirty="0">
              <a:latin typeface="Arial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530" name="Straight Connector 16">
            <a:extLst>
              <a:ext uri="{FF2B5EF4-FFF2-40B4-BE49-F238E27FC236}">
                <a16:creationId xmlns:a16="http://schemas.microsoft.com/office/drawing/2014/main" id="{D40B2FCB-6DEF-354E-5A64-34045E7DA25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738313" y="3819525"/>
            <a:ext cx="8572500" cy="71438"/>
          </a:xfrm>
          <a:prstGeom prst="line">
            <a:avLst/>
          </a:prstGeom>
          <a:noFill/>
          <a:ln w="38100" algn="ctr">
            <a:solidFill>
              <a:srgbClr val="22226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1209D571-C88F-0A6A-9C32-5B29D937D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2625" y="4552951"/>
            <a:ext cx="3786188" cy="1247775"/>
          </a:xfrm>
          <a:prstGeom prst="roundRect">
            <a:avLst>
              <a:gd name="adj" fmla="val 16667"/>
            </a:avLst>
          </a:prstGeom>
          <a:solidFill>
            <a:srgbClr val="222268"/>
          </a:solidFill>
          <a:ln w="25400" algn="ctr">
            <a:noFill/>
            <a:round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000" dirty="0" err="1">
                <a:solidFill>
                  <a:schemeClr val="lt1"/>
                </a:solidFill>
              </a:rPr>
              <a:t>Potensi</a:t>
            </a:r>
            <a:r>
              <a:rPr lang="en-US" sz="2000" dirty="0">
                <a:solidFill>
                  <a:schemeClr val="lt1"/>
                </a:solidFill>
              </a:rPr>
              <a:t> </a:t>
            </a:r>
            <a:r>
              <a:rPr lang="en-US" sz="2000" dirty="0" err="1">
                <a:solidFill>
                  <a:schemeClr val="lt1"/>
                </a:solidFill>
              </a:rPr>
              <a:t>diri</a:t>
            </a:r>
            <a:r>
              <a:rPr lang="en-US" sz="2000" dirty="0">
                <a:solidFill>
                  <a:schemeClr val="lt1"/>
                </a:solidFill>
              </a:rPr>
              <a:t>, </a:t>
            </a:r>
            <a:r>
              <a:rPr lang="en-US" sz="2000" dirty="0" err="1">
                <a:solidFill>
                  <a:schemeClr val="lt1"/>
                </a:solidFill>
              </a:rPr>
              <a:t>pada</a:t>
            </a:r>
            <a:r>
              <a:rPr lang="en-US" sz="2000" dirty="0">
                <a:solidFill>
                  <a:schemeClr val="lt1"/>
                </a:solidFill>
              </a:rPr>
              <a:t> </a:t>
            </a:r>
            <a:r>
              <a:rPr lang="en-US" sz="2000" dirty="0" err="1">
                <a:solidFill>
                  <a:schemeClr val="lt1"/>
                </a:solidFill>
              </a:rPr>
              <a:t>empat</a:t>
            </a:r>
            <a:r>
              <a:rPr lang="en-US" sz="2000" dirty="0">
                <a:solidFill>
                  <a:schemeClr val="lt1"/>
                </a:solidFill>
              </a:rPr>
              <a:t> </a:t>
            </a:r>
            <a:r>
              <a:rPr lang="en-US" sz="2000" dirty="0" err="1">
                <a:solidFill>
                  <a:schemeClr val="lt1"/>
                </a:solidFill>
              </a:rPr>
              <a:t>elemen</a:t>
            </a:r>
            <a:r>
              <a:rPr lang="en-US" sz="2000" dirty="0">
                <a:solidFill>
                  <a:schemeClr val="lt1"/>
                </a:solidFill>
              </a:rPr>
              <a:t> </a:t>
            </a:r>
            <a:r>
              <a:rPr lang="en-US" sz="2000" dirty="0" err="1">
                <a:solidFill>
                  <a:schemeClr val="lt1"/>
                </a:solidFill>
              </a:rPr>
              <a:t>utama</a:t>
            </a:r>
            <a:endParaRPr lang="en-US" sz="2000" dirty="0">
              <a:solidFill>
                <a:schemeClr val="lt1"/>
              </a:solidFill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5B055A75-993A-B59B-61E6-34F4BC57A1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38875" y="4391026"/>
            <a:ext cx="3786188" cy="1857375"/>
          </a:xfrm>
          <a:prstGeom prst="roundRect">
            <a:avLst>
              <a:gd name="adj" fmla="val 16667"/>
            </a:avLst>
          </a:prstGeom>
          <a:solidFill>
            <a:srgbClr val="222268"/>
          </a:solidFill>
          <a:ln w="25400" algn="ctr">
            <a:noFill/>
            <a:round/>
            <a:headEnd/>
            <a:tailEnd/>
          </a:ln>
        </p:spPr>
        <p:txBody>
          <a:bodyPr anchor="ctr"/>
          <a:lstStyle/>
          <a:p>
            <a:pPr marL="342900" indent="-342900">
              <a:buFontTx/>
              <a:buAutoNum type="arabicPeriod"/>
              <a:defRPr/>
            </a:pPr>
            <a:r>
              <a:rPr lang="en-US" sz="2400" dirty="0" err="1">
                <a:solidFill>
                  <a:schemeClr val="lt1"/>
                </a:solidFill>
              </a:rPr>
              <a:t>Pikiran</a:t>
            </a:r>
            <a:r>
              <a:rPr lang="en-US" sz="2400" dirty="0">
                <a:solidFill>
                  <a:schemeClr val="lt1"/>
                </a:solidFill>
              </a:rPr>
              <a:t> (mind)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2400" dirty="0" err="1">
                <a:solidFill>
                  <a:schemeClr val="lt1"/>
                </a:solidFill>
              </a:rPr>
              <a:t>Tubuh</a:t>
            </a:r>
            <a:endParaRPr lang="en-US" sz="2400" dirty="0">
              <a:solidFill>
                <a:schemeClr val="lt1"/>
              </a:solidFill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en-US" sz="2400" dirty="0" err="1">
                <a:solidFill>
                  <a:schemeClr val="lt1"/>
                </a:solidFill>
              </a:rPr>
              <a:t>Hati</a:t>
            </a:r>
            <a:endParaRPr lang="en-US" sz="2400" dirty="0">
              <a:solidFill>
                <a:schemeClr val="lt1"/>
              </a:solidFill>
            </a:endParaRPr>
          </a:p>
          <a:p>
            <a:pPr marL="342900" indent="-342900">
              <a:buFontTx/>
              <a:buAutoNum type="arabicPeriod"/>
              <a:defRPr/>
            </a:pPr>
            <a:r>
              <a:rPr lang="en-US" sz="2400" dirty="0" err="1">
                <a:solidFill>
                  <a:schemeClr val="lt1"/>
                </a:solidFill>
              </a:rPr>
              <a:t>Jiwa</a:t>
            </a:r>
            <a:endParaRPr lang="en-US" sz="2400" dirty="0">
              <a:solidFill>
                <a:schemeClr val="lt1"/>
              </a:solidFill>
            </a:endParaRPr>
          </a:p>
        </p:txBody>
      </p:sp>
      <p:sp>
        <p:nvSpPr>
          <p:cNvPr id="22533" name="Rectangle 15">
            <a:extLst>
              <a:ext uri="{FF2B5EF4-FFF2-40B4-BE49-F238E27FC236}">
                <a16:creationId xmlns:a16="http://schemas.microsoft.com/office/drawing/2014/main" id="{0308884D-DC61-6391-DF49-E6B04F4A8370}"/>
              </a:ext>
            </a:extLst>
          </p:cNvPr>
          <p:cNvSpPr>
            <a:spLocks noChangeArrowheads="1"/>
          </p:cNvSpPr>
          <p:nvPr/>
        </p:nvSpPr>
        <p:spPr bwMode="auto">
          <a:xfrm rot="10800000" flipV="1">
            <a:off x="3167063" y="2374900"/>
            <a:ext cx="5715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en-US" altLang="en-US" sz="20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D</a:t>
            </a:r>
            <a:r>
              <a:rPr lang="id-ID" altLang="en-US" sz="20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ari prilaku efektif menjadi luar biasa.</a:t>
            </a:r>
            <a:r>
              <a:rPr lang="sv-SE" altLang="en-US" sz="200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 Mulailah dengan menemukan atau mengenali keunikan diri sendiri.</a:t>
            </a:r>
            <a:endParaRPr lang="sv-SE" altLang="en-US" sz="3600"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  <p:sp>
        <p:nvSpPr>
          <p:cNvPr id="22534" name="Title 9">
            <a:extLst>
              <a:ext uri="{FF2B5EF4-FFF2-40B4-BE49-F238E27FC236}">
                <a16:creationId xmlns:a16="http://schemas.microsoft.com/office/drawing/2014/main" id="{4CF61A5C-4BF4-82BC-2164-33373ED1E10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76400" y="1143000"/>
            <a:ext cx="8229600" cy="990600"/>
          </a:xfrm>
        </p:spPr>
        <p:txBody>
          <a:bodyPr>
            <a:normAutofit fontScale="90000"/>
          </a:bodyPr>
          <a:lstStyle/>
          <a:p>
            <a:pPr marL="403225" indent="-403225"/>
            <a:r>
              <a:rPr lang="fi-FI" altLang="en-US" sz="3600"/>
              <a:t>8. Temukan Keunikan Pribadi dan Bantulah Orang Lain Menemukannya</a:t>
            </a:r>
            <a:endParaRPr lang="en-US" altLang="en-US" sz="3600"/>
          </a:p>
        </p:txBody>
      </p:sp>
      <p:sp>
        <p:nvSpPr>
          <p:cNvPr id="22535" name="Rectangle 6">
            <a:extLst>
              <a:ext uri="{FF2B5EF4-FFF2-40B4-BE49-F238E27FC236}">
                <a16:creationId xmlns:a16="http://schemas.microsoft.com/office/drawing/2014/main" id="{0DC71693-334C-67E1-C09F-8CE350CD26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1" y="4953000"/>
            <a:ext cx="587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>
                <a:sym typeface="Wingdings" panose="05000000000000000000" pitchFamily="2" charset="2"/>
              </a:rPr>
              <a:t></a:t>
            </a:r>
            <a:endParaRPr lang="en-US" altLang="en-US" sz="2800" b="1"/>
          </a:p>
        </p:txBody>
      </p:sp>
    </p:spTree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4">
            <a:extLst>
              <a:ext uri="{FF2B5EF4-FFF2-40B4-BE49-F238E27FC236}">
                <a16:creationId xmlns:a16="http://schemas.microsoft.com/office/drawing/2014/main" id="{DE543528-C66D-6017-3A17-2EF5CD3CABAE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id-ID" altLang="en-US"/>
              <a:t>Tugas </a:t>
            </a:r>
            <a:endParaRPr lang="en-US" altLang="en-US"/>
          </a:p>
        </p:txBody>
      </p:sp>
      <p:sp>
        <p:nvSpPr>
          <p:cNvPr id="23555" name="Content Placeholder 5">
            <a:extLst>
              <a:ext uri="{FF2B5EF4-FFF2-40B4-BE49-F238E27FC236}">
                <a16:creationId xmlns:a16="http://schemas.microsoft.com/office/drawing/2014/main" id="{891BA6CD-A3A3-6662-C4A9-11268C9F5EDA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id-ID" altLang="en-US"/>
              <a:t>Untuk menjadi wirausahawan yang mempunyai daya juang</a:t>
            </a:r>
            <a:r>
              <a:rPr lang="en-US" altLang="en-US"/>
              <a:t>.</a:t>
            </a:r>
          </a:p>
          <a:p>
            <a:pPr eaLnBrk="1" hangingPunct="1"/>
            <a:r>
              <a:rPr lang="en-US" altLang="en-US"/>
              <a:t>M</a:t>
            </a:r>
            <a:r>
              <a:rPr lang="id-ID" altLang="en-US"/>
              <a:t>empunyai intuisi yang tajam</a:t>
            </a:r>
            <a:endParaRPr lang="en-US" altLang="en-US"/>
          </a:p>
          <a:p>
            <a:pPr eaLnBrk="1" hangingPunct="1"/>
            <a:r>
              <a:rPr lang="en-US" altLang="en-US"/>
              <a:t>S</a:t>
            </a:r>
            <a:r>
              <a:rPr lang="id-ID" altLang="en-US"/>
              <a:t>erta berani mengambil resiko, </a:t>
            </a:r>
            <a:endParaRPr lang="en-US" altLang="en-US"/>
          </a:p>
          <a:p>
            <a:pPr eaLnBrk="1" hangingPunct="1"/>
            <a:r>
              <a:rPr lang="en-US" altLang="en-US"/>
              <a:t>D</a:t>
            </a:r>
            <a:r>
              <a:rPr lang="id-ID" altLang="en-US"/>
              <a:t>ibutuhkan latihan konkrit yang memungkinkan Anda </a:t>
            </a:r>
            <a:r>
              <a:rPr lang="en-US" altLang="en-US"/>
              <a:t>kenal </a:t>
            </a:r>
            <a:r>
              <a:rPr lang="id-ID" altLang="en-US"/>
              <a:t>betul</a:t>
            </a:r>
            <a:r>
              <a:rPr lang="en-US" altLang="en-US"/>
              <a:t>-betul</a:t>
            </a:r>
            <a:r>
              <a:rPr lang="id-ID" altLang="en-US"/>
              <a:t> keadaan lapangan dan berani mengambil tindakan.</a:t>
            </a:r>
            <a:endParaRPr lang="en-US" altLang="en-US" b="1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09510998-F2EC-85DA-69E9-0F68B52E9231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Petunjuk</a:t>
            </a:r>
          </a:p>
        </p:txBody>
      </p:sp>
      <p:sp>
        <p:nvSpPr>
          <p:cNvPr id="24579" name="Content Placeholder 2">
            <a:extLst>
              <a:ext uri="{FF2B5EF4-FFF2-40B4-BE49-F238E27FC236}">
                <a16:creationId xmlns:a16="http://schemas.microsoft.com/office/drawing/2014/main" id="{1AD3B926-5B42-B968-40CB-75F92F1897AC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algn="just" eaLnBrk="1" hangingPunct="1"/>
            <a:r>
              <a:rPr lang="id-ID" altLang="en-US"/>
              <a:t>Bagilah kelas ke dalam kelompok-kelompok kecil yang terdiri dari 4-5 orang. </a:t>
            </a:r>
            <a:r>
              <a:rPr lang="en-US" altLang="en-US"/>
              <a:t>Jangan lebih dari 5 orang. Sebab kalau lebih akan terjadi saling andel-andelan. Empat orang adalah tim yang ideal. Tugas tim adalah berjualan di kaki lima.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46AD0BCA-14C0-542B-967F-0511E6B43B6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00200" y="685800"/>
            <a:ext cx="8229600" cy="990600"/>
          </a:xfrm>
        </p:spPr>
        <p:txBody>
          <a:bodyPr/>
          <a:lstStyle/>
          <a:p>
            <a:pPr eaLnBrk="1" hangingPunct="1"/>
            <a:r>
              <a:rPr lang="id-ID" altLang="en-US" sz="3600"/>
              <a:t>Warna-warni Tindakan: Test Brain Color 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643BC9E1-8EE8-0DCA-A376-5118D270971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981200" y="1814514"/>
            <a:ext cx="8229600" cy="3114675"/>
          </a:xfrm>
        </p:spPr>
        <p:txBody>
          <a:bodyPr/>
          <a:lstStyle/>
          <a:p>
            <a:pPr eaLnBrk="1" hangingPunct="1"/>
            <a:r>
              <a:rPr lang="id-ID" altLang="en-US" sz="2400" dirty="0"/>
              <a:t>Cara Berpikir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seseorang</a:t>
            </a:r>
            <a:r>
              <a:rPr lang="en-US" altLang="en-US" sz="2400" dirty="0"/>
              <a:t> </a:t>
            </a:r>
            <a:r>
              <a:rPr lang="id-ID" altLang="en-US" sz="2400" dirty="0"/>
              <a:t>masing-masing akan menentukan tindakan seperti apa yang Anda ambil setiap kali Anda berhadapan dengan masalah. Setiap orang mempunyai warna-warni pikiran yang berbeda-beda. </a:t>
            </a:r>
          </a:p>
          <a:p>
            <a:pPr eaLnBrk="1" hangingPunct="1"/>
            <a:r>
              <a:rPr lang="id-ID" altLang="en-US" sz="2400" dirty="0"/>
              <a:t>Seperti apakah cara berpikir Anda dan bagaimana Anda merespons persoalan-persoalan, ikuti tes Brain Color </a:t>
            </a:r>
          </a:p>
          <a:p>
            <a:pPr eaLnBrk="1" hangingPunct="1"/>
            <a:endParaRPr lang="id-ID" altLang="en-US" sz="2400" dirty="0"/>
          </a:p>
        </p:txBody>
      </p:sp>
    </p:spTree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7">
            <a:extLst>
              <a:ext uri="{FF2B5EF4-FFF2-40B4-BE49-F238E27FC236}">
                <a16:creationId xmlns:a16="http://schemas.microsoft.com/office/drawing/2014/main" id="{6C674C5B-CC5D-7B80-F73B-2B6EA7C0D4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" b="37318"/>
          <a:stretch/>
        </p:blipFill>
        <p:spPr bwMode="auto">
          <a:xfrm>
            <a:off x="697301" y="362309"/>
            <a:ext cx="5746629" cy="5840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C674C5B-CC5D-7B80-F73B-2B6EA7C0D4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111" r="375" b="-1393"/>
          <a:stretch/>
        </p:blipFill>
        <p:spPr bwMode="auto">
          <a:xfrm>
            <a:off x="6633713" y="2130726"/>
            <a:ext cx="5158596" cy="389051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E324BF61-C8BD-FAD5-79DA-CE90EF888616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Petunjuk Pengisian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E7533776-CE99-7CAE-BEE1-7FD754E6D4B2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000"/>
              <a:t>Anda diminta memberi skor antara 1 sampai dengan 4 pada setiap baris kata-kata di bawah ini. Pada statement-statement di bawah ini Anda akan menemui kata-kata yang biasa Anda temui. Beberapa kata lebih Anda sukai dari kata yang lainnya karena kata-kata tersebut lebih mewakili diri Anda. Maka berilah Skor 4 pada kata yang mewakili diri Anda, dan 1 yang bukan mewakili diri Anda. Sedangkan kata yang mendekati diri Anda beri skor 3 dan seterusnya.</a:t>
            </a:r>
          </a:p>
          <a:p>
            <a:pPr eaLnBrk="1" hangingPunct="1"/>
            <a:r>
              <a:rPr lang="en-US" altLang="en-US" sz="2000"/>
              <a:t>Perhatikanlah, mengisinya harus baris demi baris (horizontal), bukan vertikal. Anda baru boleh pindah ke baris berikutnya setelah satu baris selesai.</a:t>
            </a:r>
          </a:p>
          <a:p>
            <a:pPr eaLnBrk="1" hangingPunct="1"/>
            <a:r>
              <a:rPr lang="en-US" altLang="en-US" sz="2000"/>
              <a:t>Setelah selesai jumlahkanlah skor setiap kolom dan isilah total skor di bagian bawah. Kini lingkarilah total skor yang tertinggi</a:t>
            </a:r>
          </a:p>
        </p:txBody>
      </p:sp>
    </p:spTree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k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944538" y="2028616"/>
            <a:ext cx="8458199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TERIMA KASIH</a:t>
            </a:r>
            <a:endParaRPr lang="id-ID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  <a:p>
            <a:pPr algn="ctr"/>
            <a:r>
              <a:rPr lang="id-ID" sz="9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SAMPAI JUMPA</a:t>
            </a:r>
          </a:p>
        </p:txBody>
      </p:sp>
    </p:spTree>
    <p:extLst>
      <p:ext uri="{BB962C8B-B14F-4D97-AF65-F5344CB8AC3E}">
        <p14:creationId xmlns:p14="http://schemas.microsoft.com/office/powerpoint/2010/main" val="2999763632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1308</Words>
  <Application>Microsoft Office PowerPoint</Application>
  <PresentationFormat>Widescreen</PresentationFormat>
  <Paragraphs>141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Calibri</vt:lpstr>
      <vt:lpstr>Calibri Light</vt:lpstr>
      <vt:lpstr>Impact</vt:lpstr>
      <vt:lpstr>Segoe UI</vt:lpstr>
      <vt:lpstr>Times New Roman</vt:lpstr>
      <vt:lpstr>Tw Cen MT Condensed Extra Bold</vt:lpstr>
      <vt:lpstr>Wingdings</vt:lpstr>
      <vt:lpstr>Office Theme</vt:lpstr>
      <vt:lpstr>PowerPoint Presentation</vt:lpstr>
      <vt:lpstr>Tujuan Pengajaran </vt:lpstr>
      <vt:lpstr>Ciri-ciri Pengusaha (Mampu Mengambil keputusan dan Bertindak Cepat) </vt:lpstr>
      <vt:lpstr>8th Habits of Highly Effective People (Stephen Covey) </vt:lpstr>
      <vt:lpstr>1. Proaktif</vt:lpstr>
      <vt:lpstr>PowerPoint Presentation</vt:lpstr>
      <vt:lpstr>2. Bermula Dari Ujung Pemikiran</vt:lpstr>
      <vt:lpstr>Kebajikan dapat diperoleh melalui tahapan berikut:</vt:lpstr>
      <vt:lpstr>Penginderaan Manusia Tingkat 1</vt:lpstr>
      <vt:lpstr>Penginderaan Manusia Tingkat 2 &amp; 3</vt:lpstr>
      <vt:lpstr>Penginderaan Manusia Tingkat 4</vt:lpstr>
      <vt:lpstr>Hidup Dengan Kejelasan Tujuan</vt:lpstr>
      <vt:lpstr>3. Dahulukan Hal Yang Utama</vt:lpstr>
      <vt:lpstr>Ingatlah! Tidak Semua Masalah Harus Menjadi Prioritas</vt:lpstr>
      <vt:lpstr>4. Berpikir Menang-menang Win-Win</vt:lpstr>
      <vt:lpstr>5. Memahami Untuk Dipahami</vt:lpstr>
      <vt:lpstr>6. Sinergi ( 1 + 1 &gt; 2 ) </vt:lpstr>
      <vt:lpstr>7. Menajamkan Ketahanan, Fleksibilitas dan Kekuatan</vt:lpstr>
      <vt:lpstr>Contoh </vt:lpstr>
      <vt:lpstr>8. Temukan Keunikan Pribadi dan Bantulah Orang Lain Menemukannya</vt:lpstr>
      <vt:lpstr>Tugas </vt:lpstr>
      <vt:lpstr>Petunjuk</vt:lpstr>
      <vt:lpstr>Warna-warni Tindakan: Test Brain Color </vt:lpstr>
      <vt:lpstr>PowerPoint Presentation</vt:lpstr>
      <vt:lpstr>Petunjuk Pengisian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USMAN</cp:lastModifiedBy>
  <cp:revision>14</cp:revision>
  <dcterms:created xsi:type="dcterms:W3CDTF">2022-10-06T03:20:03Z</dcterms:created>
  <dcterms:modified xsi:type="dcterms:W3CDTF">2026-10-06T11:22:32Z</dcterms:modified>
</cp:coreProperties>
</file>